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490" r:id="rId2"/>
    <p:sldId id="491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2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1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59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21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61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25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640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06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9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14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FAC51-A705-4B3B-A63B-2FDE9C7C558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D1B48-EAEC-43E0-A9FB-5C1F11B00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6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570E65-6516-422C-A4EA-8724B5C43F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386476477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04359674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81850805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4180434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74682858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52525956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72686282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04997374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r>
                        <a:rPr lang="en-US" sz="1600" dirty="0"/>
                        <a:t>Wrenched</a:t>
                      </a:r>
                      <a:r>
                        <a:rPr lang="en-US" dirty="0"/>
                        <a:t> Ankle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Pulled Muscle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Spare Ribs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Writer’s Cramp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29532833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r>
                        <a:rPr lang="en-US" dirty="0"/>
                        <a:t>Adam’s Apple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Charlie Horse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Funny Bone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Water on the knee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5789201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r>
                        <a:rPr lang="en-US" sz="1600" dirty="0"/>
                        <a:t>Butterflies</a:t>
                      </a:r>
                      <a:r>
                        <a:rPr lang="en-US" dirty="0"/>
                        <a:t> in the stomach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Wish Bone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Broken Heart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Bread Basket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7949610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D602CEB-8B3D-4CCE-B497-080CFB4884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33" t="60371" r="59166" b="21852"/>
          <a:stretch/>
        </p:blipFill>
        <p:spPr>
          <a:xfrm rot="10800000">
            <a:off x="1295400" y="76200"/>
            <a:ext cx="91440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F9B44-043D-4912-855D-85599D597A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27" t="62965" r="49172" b="19258"/>
          <a:stretch/>
        </p:blipFill>
        <p:spPr>
          <a:xfrm rot="10800000">
            <a:off x="3581401" y="4648199"/>
            <a:ext cx="914400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A9F7EF-EAAA-468F-AA59-01E1A305B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55" t="64303" r="38844" b="17920"/>
          <a:stretch/>
        </p:blipFill>
        <p:spPr>
          <a:xfrm rot="10800000">
            <a:off x="8153400" y="76199"/>
            <a:ext cx="914400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8EA549-B76C-4549-9709-9E527D66D0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23" t="44442" r="67076" b="37781"/>
          <a:stretch/>
        </p:blipFill>
        <p:spPr>
          <a:xfrm rot="10800000">
            <a:off x="1295400" y="4648199"/>
            <a:ext cx="914400" cy="914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84B6AA-F552-4331-A383-03CFE8E77D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61" t="43706" r="48338" b="38517"/>
          <a:stretch/>
        </p:blipFill>
        <p:spPr>
          <a:xfrm rot="10800000">
            <a:off x="3581400" y="2362199"/>
            <a:ext cx="914400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1D98FA-3511-413D-85F8-A199063690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60" t="43706" r="58339" b="38517"/>
          <a:stretch/>
        </p:blipFill>
        <p:spPr>
          <a:xfrm rot="10800000">
            <a:off x="5867400" y="2362199"/>
            <a:ext cx="914400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9D06EF-44B6-44B0-890B-DF7A4D84B8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62" t="43706" r="38337" b="38517"/>
          <a:stretch/>
        </p:blipFill>
        <p:spPr>
          <a:xfrm rot="10800000">
            <a:off x="8153400" y="4648199"/>
            <a:ext cx="914400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658B1D-4547-48C2-96F7-6EFB4DB7CF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61" t="25929" r="48338" b="56294"/>
          <a:stretch/>
        </p:blipFill>
        <p:spPr>
          <a:xfrm rot="10800000">
            <a:off x="1295400" y="2362199"/>
            <a:ext cx="914400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A5052A-75F2-477A-A5B7-DC7B27D27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60" t="23703" r="58339" b="58520"/>
          <a:stretch/>
        </p:blipFill>
        <p:spPr>
          <a:xfrm rot="10800000">
            <a:off x="5867400" y="4648199"/>
            <a:ext cx="9144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60C05B0-2B6D-4C5D-9872-2E9BAAF9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92" t="25929" r="67507" b="56294"/>
          <a:stretch/>
        </p:blipFill>
        <p:spPr>
          <a:xfrm rot="10800000">
            <a:off x="8153400" y="2362199"/>
            <a:ext cx="914400" cy="914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C5B20F-7290-44D9-A192-6AB438CA0E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62" t="24418" r="38337" b="57805"/>
          <a:stretch/>
        </p:blipFill>
        <p:spPr>
          <a:xfrm rot="10800000">
            <a:off x="5867400" y="76199"/>
            <a:ext cx="914400" cy="914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C1DF61-8AED-4429-97E6-5E6C6F5240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63" t="34818" r="24168" b="32591"/>
          <a:stretch/>
        </p:blipFill>
        <p:spPr>
          <a:xfrm rot="10800000">
            <a:off x="3581400" y="76197"/>
            <a:ext cx="914400" cy="9144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D941F8E-49D0-44E7-9102-815EAA9A9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990599"/>
            <a:ext cx="914399" cy="11719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81E7EA4-AE80-40CD-89FB-1F58D8640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436" y="1453618"/>
            <a:ext cx="1789964" cy="4513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2EA7940-60EE-4549-BC7C-BB1DC017C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1457628"/>
            <a:ext cx="1448799" cy="5997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B56F96-14FD-48CF-93B8-57D5548D2D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607" y="6014884"/>
            <a:ext cx="1829799" cy="39083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F2DAB0B-7A42-4FF8-ABC8-7EE3C1E589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3874" y="5624501"/>
            <a:ext cx="1225156" cy="11573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A0E8B6-863E-4F79-B485-352F789F76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631" y="3709460"/>
            <a:ext cx="848533" cy="64055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D36F897-FBF0-47DD-A398-D95A369FB3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6626" y="5638796"/>
            <a:ext cx="1368174" cy="121920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8DDAAF5-8FF1-45DE-9CAE-97D053E9CE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0" y="3729853"/>
            <a:ext cx="1596797" cy="59977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A1A584A-9BDC-41B5-9D46-882708E537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3959" y="5715000"/>
            <a:ext cx="2183841" cy="914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549A898-0DCE-4DBF-A343-3AFF9562E9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42566" y="3493398"/>
            <a:ext cx="1466626" cy="914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E64BD9F-E0D5-4B72-BC4F-F543249B15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61815" y="3813256"/>
            <a:ext cx="2124293" cy="46672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80A3EF4-A9F1-4D86-A60B-6D42A7E122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61302" y="1524000"/>
            <a:ext cx="1936682" cy="49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60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570E65-6516-422C-A4EA-8724B5C43F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386476477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04359674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81850805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4180434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74682858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52525956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72686282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204997374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r>
                        <a:rPr lang="en-US" sz="1600" dirty="0"/>
                        <a:t>Wrenched</a:t>
                      </a:r>
                      <a:r>
                        <a:rPr lang="en-US" dirty="0"/>
                        <a:t> Ankle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Pulled Muscle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Spare Ribs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Writer’s Cramp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29532833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r>
                        <a:rPr lang="en-US" dirty="0"/>
                        <a:t>Adam’s Apple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Charlie Horse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Funny Bone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Water on the knee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5789201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r>
                        <a:rPr lang="en-US" sz="1600" dirty="0"/>
                        <a:t>Butterflies</a:t>
                      </a:r>
                      <a:r>
                        <a:rPr lang="en-US" dirty="0"/>
                        <a:t> in the stomach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Wish Bone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Broken Heart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Bread Basket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7949610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D602CEB-8B3D-4CCE-B497-080CFB4884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33" t="60371" r="59166" b="21852"/>
          <a:stretch/>
        </p:blipFill>
        <p:spPr>
          <a:xfrm rot="10800000">
            <a:off x="1295400" y="76200"/>
            <a:ext cx="91440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F9B44-043D-4912-855D-85599D597A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27" t="62965" r="49172" b="19258"/>
          <a:stretch/>
        </p:blipFill>
        <p:spPr>
          <a:xfrm rot="10800000">
            <a:off x="3581401" y="4648199"/>
            <a:ext cx="914400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A9F7EF-EAAA-468F-AA59-01E1A305B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55" t="64303" r="38844" b="17920"/>
          <a:stretch/>
        </p:blipFill>
        <p:spPr>
          <a:xfrm rot="10800000">
            <a:off x="8153400" y="76199"/>
            <a:ext cx="914400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8EA549-B76C-4549-9709-9E527D66D0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23" t="44442" r="67076" b="37781"/>
          <a:stretch/>
        </p:blipFill>
        <p:spPr>
          <a:xfrm rot="10800000">
            <a:off x="1295400" y="4648199"/>
            <a:ext cx="914400" cy="914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84B6AA-F552-4331-A383-03CFE8E77D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61" t="43706" r="48338" b="38517"/>
          <a:stretch/>
        </p:blipFill>
        <p:spPr>
          <a:xfrm rot="10800000">
            <a:off x="3581400" y="2362199"/>
            <a:ext cx="914400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1D98FA-3511-413D-85F8-A199063690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60" t="43706" r="58339" b="38517"/>
          <a:stretch/>
        </p:blipFill>
        <p:spPr>
          <a:xfrm rot="10800000">
            <a:off x="5867400" y="2362199"/>
            <a:ext cx="914400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9D06EF-44B6-44B0-890B-DF7A4D84B8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62" t="43706" r="38337" b="38517"/>
          <a:stretch/>
        </p:blipFill>
        <p:spPr>
          <a:xfrm rot="10800000">
            <a:off x="8153400" y="4648199"/>
            <a:ext cx="914400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658B1D-4547-48C2-96F7-6EFB4DB7CF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61" t="25929" r="48338" b="56294"/>
          <a:stretch/>
        </p:blipFill>
        <p:spPr>
          <a:xfrm rot="10800000">
            <a:off x="1295400" y="2362199"/>
            <a:ext cx="914400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A5052A-75F2-477A-A5B7-DC7B27D27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60" t="23703" r="58339" b="58520"/>
          <a:stretch/>
        </p:blipFill>
        <p:spPr>
          <a:xfrm rot="10800000">
            <a:off x="5867400" y="4648199"/>
            <a:ext cx="9144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60C05B0-2B6D-4C5D-9872-2E9BAAF9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92" t="25929" r="67507" b="56294"/>
          <a:stretch/>
        </p:blipFill>
        <p:spPr>
          <a:xfrm rot="10800000">
            <a:off x="8153400" y="2362199"/>
            <a:ext cx="914400" cy="914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C5B20F-7290-44D9-A192-6AB438CA0E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62" t="24418" r="38337" b="57805"/>
          <a:stretch/>
        </p:blipFill>
        <p:spPr>
          <a:xfrm rot="10800000">
            <a:off x="5867400" y="76199"/>
            <a:ext cx="914400" cy="914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C1DF61-8AED-4429-97E6-5E6C6F5240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63" t="34818" r="24168" b="32591"/>
          <a:stretch/>
        </p:blipFill>
        <p:spPr>
          <a:xfrm rot="10800000">
            <a:off x="3581400" y="76197"/>
            <a:ext cx="914400" cy="9144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1978FF3-757A-4E4E-B1B4-C3B5C1D9D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503" y="1144187"/>
            <a:ext cx="1489297" cy="8417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EE638B-F846-4A3C-A00C-C289353C9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701" y="3657910"/>
            <a:ext cx="1474005" cy="666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A7DC0A-6EED-4728-9FBA-BE12CC62D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055" y="1272774"/>
            <a:ext cx="1130473" cy="8417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F2A7B2-3CE4-4B3B-9D55-E81D30D3D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4985" y="3569490"/>
            <a:ext cx="1169614" cy="85011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34BF44-60ED-4C72-B945-3194D710F0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6790" y="3451617"/>
            <a:ext cx="1004895" cy="9453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52AA989-9DA6-4FEA-82CB-E0CABE8A2F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0204" y="5716187"/>
            <a:ext cx="1123958" cy="107871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73497CC-7439-4FDC-A349-2314E16BFE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5786" y="5844775"/>
            <a:ext cx="1557758" cy="9144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952674-4548-4298-A59A-1EABEE9B47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5200" y="5716187"/>
            <a:ext cx="1552586" cy="98822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0503811-E67E-45F2-B304-E0B58BAA1A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6214" y="5829535"/>
            <a:ext cx="1716894" cy="70961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0358C53-F9C8-4BD8-8B7A-732D1A1F87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227" y="3505199"/>
            <a:ext cx="828573" cy="9144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AE826E-39FB-4F46-B2D6-C78BD8F15B9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799" y="990598"/>
            <a:ext cx="828573" cy="112740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213CA6D-8ADE-47B9-B56E-40B77F75D1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2937" y="1286042"/>
            <a:ext cx="1450063" cy="76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52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Matthews</dc:creator>
  <cp:lastModifiedBy>Chris Matthews</cp:lastModifiedBy>
  <cp:revision>1</cp:revision>
  <dcterms:created xsi:type="dcterms:W3CDTF">2022-06-09T14:59:18Z</dcterms:created>
  <dcterms:modified xsi:type="dcterms:W3CDTF">2022-06-09T15:00:07Z</dcterms:modified>
</cp:coreProperties>
</file>