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809" r:id="rId2"/>
    <p:sldId id="813" r:id="rId3"/>
    <p:sldId id="816" r:id="rId4"/>
    <p:sldId id="817" r:id="rId5"/>
    <p:sldId id="819" r:id="rId6"/>
    <p:sldId id="836" r:id="rId7"/>
    <p:sldId id="834" r:id="rId8"/>
    <p:sldId id="835" r:id="rId9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67" d="100"/>
          <a:sy n="67" d="100"/>
        </p:scale>
        <p:origin x="1284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371600"/>
            <a:ext cx="7848600" cy="1927225"/>
          </a:xfrm>
        </p:spPr>
        <p:txBody>
          <a:bodyPr anchor="b">
            <a:noAutofit/>
          </a:bodyPr>
          <a:lstStyle>
            <a:lvl1pPr>
              <a:defRPr sz="5400" cap="all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3505200"/>
            <a:ext cx="6400800" cy="1752600"/>
          </a:xfrm>
        </p:spPr>
        <p:txBody>
          <a:bodyPr/>
          <a:lstStyle>
            <a:lvl1pPr marL="0" indent="0" algn="l">
              <a:buNone/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CA938F-C92C-4A34-8D92-A574951F0118}" type="datetimeFigureOut">
              <a:rPr lang="en-US" smtClean="0"/>
              <a:t>1/24/2022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16C086-9A28-49B0-84FE-47FE72173B8C}" type="slidenum">
              <a:rPr lang="en-US" smtClean="0"/>
              <a:t>‹#›</a:t>
            </a:fld>
            <a:endParaRPr lang="en-US"/>
          </a:p>
        </p:txBody>
      </p:sp>
      <p:cxnSp>
        <p:nvCxnSpPr>
          <p:cNvPr id="8" name="Straight Connector 7"/>
          <p:cNvCxnSpPr/>
          <p:nvPr/>
        </p:nvCxnSpPr>
        <p:spPr>
          <a:xfrm>
            <a:off x="685800" y="3398520"/>
            <a:ext cx="78486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849238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CA938F-C92C-4A34-8D92-A574951F0118}" type="datetimeFigureOut">
              <a:rPr lang="en-US" smtClean="0"/>
              <a:t>1/24/2022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16C086-9A28-49B0-84FE-47FE72173B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674274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2362200"/>
            <a:ext cx="7772400" cy="2200275"/>
          </a:xfrm>
        </p:spPr>
        <p:txBody>
          <a:bodyPr anchor="b">
            <a:normAutofit/>
          </a:bodyPr>
          <a:lstStyle>
            <a:lvl1pPr algn="l">
              <a:defRPr sz="48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4626864"/>
            <a:ext cx="7772400" cy="1500187"/>
          </a:xfrm>
        </p:spPr>
        <p:txBody>
          <a:bodyPr anchor="t">
            <a:normAutofit/>
          </a:bodyPr>
          <a:lstStyle>
            <a:lvl1pPr marL="0" indent="0"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CA938F-C92C-4A34-8D92-A574951F0118}" type="datetimeFigureOut">
              <a:rPr lang="en-US" smtClean="0"/>
              <a:t>1/24/2022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16C086-9A28-49B0-84FE-47FE72173B8C}" type="slidenum">
              <a:rPr lang="en-US" smtClean="0"/>
              <a:t>‹#›</a:t>
            </a:fld>
            <a:endParaRPr lang="en-US"/>
          </a:p>
        </p:txBody>
      </p:sp>
      <p:cxnSp>
        <p:nvCxnSpPr>
          <p:cNvPr id="7" name="Straight Connector 6"/>
          <p:cNvCxnSpPr/>
          <p:nvPr/>
        </p:nvCxnSpPr>
        <p:spPr>
          <a:xfrm>
            <a:off x="731520" y="4599432"/>
            <a:ext cx="78486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0933523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73352"/>
            <a:ext cx="40386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73352"/>
            <a:ext cx="40386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CA938F-C92C-4A34-8D92-A574951F0118}" type="datetimeFigureOut">
              <a:rPr lang="en-US" smtClean="0"/>
              <a:t>1/24/2022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16C086-9A28-49B0-84FE-47FE72173B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05245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76400"/>
            <a:ext cx="3931920" cy="639762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sz="20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438400"/>
            <a:ext cx="39319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54880" y="1676400"/>
            <a:ext cx="3931920" cy="639762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lang="en-US" sz="2000" b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54880" y="2438400"/>
            <a:ext cx="39319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CA938F-C92C-4A34-8D92-A574951F0118}" type="datetimeFigureOut">
              <a:rPr lang="en-US" smtClean="0"/>
              <a:t>1/24/2022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16C086-9A28-49B0-84FE-47FE72173B8C}" type="slidenum">
              <a:rPr lang="en-US" smtClean="0"/>
              <a:t>‹#›</a:t>
            </a:fld>
            <a:endParaRPr lang="en-US"/>
          </a:p>
        </p:txBody>
      </p:sp>
      <p:cxnSp>
        <p:nvCxnSpPr>
          <p:cNvPr id="11" name="Straight Connector 10"/>
          <p:cNvCxnSpPr/>
          <p:nvPr/>
        </p:nvCxnSpPr>
        <p:spPr>
          <a:xfrm rot="5400000">
            <a:off x="2217817" y="4045823"/>
            <a:ext cx="4709160" cy="794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720686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CA938F-C92C-4A34-8D92-A574951F0118}" type="datetimeFigureOut">
              <a:rPr lang="en-US" smtClean="0"/>
              <a:t>1/24/2022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16C086-9A28-49B0-84FE-47FE72173B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33118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CA938F-C92C-4A34-8D92-A574951F0118}" type="datetimeFigureOut">
              <a:rPr lang="en-US" smtClean="0"/>
              <a:t>1/24/2022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16C086-9A28-49B0-84FE-47FE72173B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9565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92080"/>
            <a:ext cx="2139696" cy="1261872"/>
          </a:xfrm>
        </p:spPr>
        <p:txBody>
          <a:bodyPr anchor="b">
            <a:no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71800" y="792080"/>
            <a:ext cx="5715000" cy="557784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2130552"/>
            <a:ext cx="2139696" cy="424361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CA938F-C92C-4A34-8D92-A574951F0118}" type="datetimeFigureOut">
              <a:rPr lang="en-US" smtClean="0"/>
              <a:t>1/24/2022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16C086-9A28-49B0-84FE-47FE72173B8C}" type="slidenum">
              <a:rPr lang="en-US" smtClean="0"/>
              <a:t>‹#›</a:t>
            </a:fld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 rot="5400000">
            <a:off x="-13116" y="3580206"/>
            <a:ext cx="557784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211884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92480"/>
            <a:ext cx="2142680" cy="126492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858610" y="838201"/>
            <a:ext cx="5904390" cy="5500456"/>
          </a:xfrm>
          <a:solidFill>
            <a:schemeClr val="bg2"/>
          </a:solidFill>
          <a:ln w="76200">
            <a:solidFill>
              <a:srgbClr val="FFFFFF"/>
            </a:solidFill>
            <a:miter lim="800000"/>
          </a:ln>
          <a:effectLst>
            <a:outerShdw blurRad="50800" dist="12700" dir="5400000" algn="t" rotWithShape="0">
              <a:prstClr val="black">
                <a:alpha val="59000"/>
              </a:prstClr>
            </a:outerShdw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133600"/>
            <a:ext cx="2139696" cy="424281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CA938F-C92C-4A34-8D92-A574951F0118}" type="datetimeFigureOut">
              <a:rPr lang="en-US" smtClean="0"/>
              <a:t>1/24/2022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16C086-9A28-49B0-84FE-47FE72173B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31087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CA938F-C92C-4A34-8D92-A574951F0118}" type="datetimeFigureOut">
              <a:rPr lang="en-US" smtClean="0"/>
              <a:t>1/24/2022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16C086-9A28-49B0-84FE-47FE72173B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6896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609600"/>
            <a:ext cx="2057400" cy="5867400"/>
          </a:xfrm>
        </p:spPr>
        <p:txBody>
          <a:bodyPr vert="eaVert" anchor="b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6019800" cy="5867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CA938F-C92C-4A34-8D92-A574951F0118}" type="datetimeFigureOut">
              <a:rPr lang="en-US" smtClean="0"/>
              <a:t>1/24/2022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16C086-9A28-49B0-84FE-47FE72173B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34002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220786"/>
            <a:ext cx="9144000" cy="2286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990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876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9144000" cy="36576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18288"/>
            <a:ext cx="28956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</a:defRPr>
            </a:lvl1pPr>
          </a:lstStyle>
          <a:p>
            <a:fld id="{94CA938F-C92C-4A34-8D92-A574951F0118}" type="datetimeFigureOut">
              <a:rPr lang="en-US" smtClean="0"/>
              <a:t>1/24/2022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429000" y="18288"/>
            <a:ext cx="41148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20000" y="18288"/>
            <a:ext cx="10668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1">
                <a:solidFill>
                  <a:srgbClr val="FFFFFF"/>
                </a:solidFill>
              </a:defRPr>
            </a:lvl1pPr>
          </a:lstStyle>
          <a:p>
            <a:fld id="{FD16C086-9A28-49B0-84FE-47FE72173B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8223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000" kern="1200" spc="-1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spcBef>
          <a:spcPct val="20000"/>
        </a:spcBef>
        <a:buClr>
          <a:schemeClr val="accent1"/>
        </a:buClr>
        <a:buSzPct val="90000"/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188720" indent="-13716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37160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6pPr>
      <a:lvl7pPr marL="155448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7pPr>
      <a:lvl8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8pPr>
      <a:lvl9pPr marL="19202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image" Target="../media/image2.png"/><Relationship Id="rId7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11" Type="http://schemas.openxmlformats.org/officeDocument/2006/relationships/image" Target="../media/image3.png"/><Relationship Id="rId5" Type="http://schemas.openxmlformats.org/officeDocument/2006/relationships/image" Target="../media/image5.png"/><Relationship Id="rId10" Type="http://schemas.openxmlformats.org/officeDocument/2006/relationships/image" Target="../media/image13.png"/><Relationship Id="rId4" Type="http://schemas.openxmlformats.org/officeDocument/2006/relationships/image" Target="../media/image2.png"/><Relationship Id="rId9" Type="http://schemas.openxmlformats.org/officeDocument/2006/relationships/image" Target="../media/image12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png"/><Relationship Id="rId4" Type="http://schemas.openxmlformats.org/officeDocument/2006/relationships/image" Target="../media/image1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7" Type="http://schemas.openxmlformats.org/officeDocument/2006/relationships/image" Target="../media/image13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5" Type="http://schemas.openxmlformats.org/officeDocument/2006/relationships/image" Target="../media/image16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594270-8DCA-4A30-91F7-8F80B6BC4A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Let’s talk circles…</a:t>
            </a:r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CB279CD8-1FB5-49F9-A501-4FF144FBBD32}"/>
              </a:ext>
            </a:extLst>
          </p:cNvPr>
          <p:cNvSpPr/>
          <p:nvPr/>
        </p:nvSpPr>
        <p:spPr>
          <a:xfrm>
            <a:off x="5666204" y="3491829"/>
            <a:ext cx="2943225" cy="2971800"/>
          </a:xfrm>
          <a:prstGeom prst="ellipse">
            <a:avLst/>
          </a:prstGeom>
          <a:solidFill>
            <a:schemeClr val="bg1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184574AB-897A-4FD3-8CEF-98F3DB625BDF}"/>
              </a:ext>
            </a:extLst>
          </p:cNvPr>
          <p:cNvCxnSpPr>
            <a:stCxn id="4" idx="3"/>
            <a:endCxn id="4" idx="7"/>
          </p:cNvCxnSpPr>
          <p:nvPr/>
        </p:nvCxnSpPr>
        <p:spPr>
          <a:xfrm flipV="1">
            <a:off x="6097229" y="3927039"/>
            <a:ext cx="2081175" cy="2101380"/>
          </a:xfrm>
          <a:prstGeom prst="line">
            <a:avLst/>
          </a:prstGeom>
          <a:ln w="28575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508EC54A-FEFF-4730-880F-ECFFBAA8E1E7}"/>
              </a:ext>
            </a:extLst>
          </p:cNvPr>
          <p:cNvSpPr txBox="1">
            <a:spLocks/>
          </p:cNvSpPr>
          <p:nvPr/>
        </p:nvSpPr>
        <p:spPr>
          <a:xfrm>
            <a:off x="497307" y="1600200"/>
            <a:ext cx="3417075" cy="4876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18288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3152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90000"/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584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88720" indent="-13716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37160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55448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73736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92024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82880" marR="0" lvl="0" indent="-18288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93A299"/>
              </a:buClr>
              <a:buSzPct val="85000"/>
              <a:buFont typeface="Arial" pitchFamily="34" charset="0"/>
              <a:buChar char="•"/>
              <a:tabLst/>
              <a:defRPr/>
            </a:pPr>
            <a:r>
              <a:rPr kumimoji="0" lang="en-US" sz="2400" b="0" i="1" u="none" strike="noStrike" kern="1200" cap="none" spc="0" normalizeH="0" baseline="0" noProof="0" dirty="0">
                <a:ln>
                  <a:noFill/>
                </a:ln>
                <a:solidFill>
                  <a:srgbClr val="292934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How many of these red lines would it take to make the blue circle?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B2F4CC0C-1262-4B4B-8992-2B821049CBC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39542" b="39225"/>
          <a:stretch/>
        </p:blipFill>
        <p:spPr>
          <a:xfrm>
            <a:off x="908794" y="3719512"/>
            <a:ext cx="3005588" cy="638176"/>
          </a:xfrm>
          <a:prstGeom prst="rect">
            <a:avLst/>
          </a:prstGeom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32CE96AD-1747-4D62-A7D6-AC1614B17612}"/>
              </a:ext>
            </a:extLst>
          </p:cNvPr>
          <p:cNvSpPr/>
          <p:nvPr/>
        </p:nvSpPr>
        <p:spPr>
          <a:xfrm>
            <a:off x="0" y="9525"/>
            <a:ext cx="9144000" cy="583325"/>
          </a:xfrm>
          <a:prstGeom prst="rect">
            <a:avLst/>
          </a:prstGeom>
          <a:blipFill>
            <a:blip r:embed="rId3"/>
            <a:stretch>
              <a:fillRect/>
            </a:stretch>
          </a:blipFill>
          <a:ln>
            <a:solidFill>
              <a:srgbClr val="93116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93116E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Skill 6: Shapes</a:t>
            </a:r>
          </a:p>
        </p:txBody>
      </p:sp>
    </p:spTree>
    <p:extLst>
      <p:ext uri="{BB962C8B-B14F-4D97-AF65-F5344CB8AC3E}">
        <p14:creationId xmlns:p14="http://schemas.microsoft.com/office/powerpoint/2010/main" val="357429505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B8A4AA2A-B060-4FA1-AACF-DE9E5828B3A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24350"/>
          <a:stretch/>
        </p:blipFill>
        <p:spPr>
          <a:xfrm rot="20863295">
            <a:off x="5659741" y="3559335"/>
            <a:ext cx="2241449" cy="2999492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F7594270-8DCA-4A30-91F7-8F80B6BC4A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Let’s talk circles…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508EC54A-FEFF-4730-880F-ECFFBAA8E1E7}"/>
              </a:ext>
            </a:extLst>
          </p:cNvPr>
          <p:cNvSpPr txBox="1">
            <a:spLocks/>
          </p:cNvSpPr>
          <p:nvPr/>
        </p:nvSpPr>
        <p:spPr>
          <a:xfrm>
            <a:off x="497307" y="1600200"/>
            <a:ext cx="3417075" cy="4876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18288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3152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90000"/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584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88720" indent="-13716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37160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55448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73736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92024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82880" marR="0" lvl="0" indent="-18288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93A299"/>
              </a:buClr>
              <a:buSzPct val="85000"/>
              <a:buFont typeface="Arial" pitchFamily="34" charset="0"/>
              <a:buChar char="•"/>
              <a:tabLst/>
              <a:defRPr/>
            </a:pPr>
            <a:r>
              <a:rPr kumimoji="0" lang="en-US" sz="2400" b="0" i="1" u="none" strike="noStrike" kern="1200" cap="none" spc="0" normalizeH="0" baseline="0" noProof="0" dirty="0">
                <a:ln>
                  <a:noFill/>
                </a:ln>
                <a:solidFill>
                  <a:srgbClr val="292934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How many of these red lines would it take to make the blue circle?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B2F4CC0C-1262-4B4B-8992-2B821049CBC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39542" b="39225"/>
          <a:stretch/>
        </p:blipFill>
        <p:spPr>
          <a:xfrm>
            <a:off x="908794" y="3719512"/>
            <a:ext cx="3005588" cy="638176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FD028D28-09FA-4F4E-9C0F-BCB3BDAA2314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48920" t="10793" b="6967"/>
          <a:stretch/>
        </p:blipFill>
        <p:spPr>
          <a:xfrm rot="20548249">
            <a:off x="7072302" y="3598662"/>
            <a:ext cx="1516588" cy="2461746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8AB2C13A-C080-4265-95E5-C62D47837AA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17996" y="1080182"/>
            <a:ext cx="708204" cy="1485389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3273CAF3-FA1A-466D-83A7-BF68DC52C67A}"/>
              </a:ext>
            </a:extLst>
          </p:cNvPr>
          <p:cNvSpPr/>
          <p:nvPr/>
        </p:nvSpPr>
        <p:spPr>
          <a:xfrm>
            <a:off x="0" y="9525"/>
            <a:ext cx="9144000" cy="583325"/>
          </a:xfrm>
          <a:prstGeom prst="rect">
            <a:avLst/>
          </a:prstGeom>
          <a:blipFill>
            <a:blip r:embed="rId6"/>
            <a:stretch>
              <a:fillRect/>
            </a:stretch>
          </a:blipFill>
          <a:ln>
            <a:solidFill>
              <a:srgbClr val="93116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93116E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Skill 6: Shapes</a:t>
            </a:r>
          </a:p>
        </p:txBody>
      </p:sp>
    </p:spTree>
    <p:extLst>
      <p:ext uri="{BB962C8B-B14F-4D97-AF65-F5344CB8AC3E}">
        <p14:creationId xmlns:p14="http://schemas.microsoft.com/office/powerpoint/2010/main" val="10911554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B8A4AA2A-B060-4FA1-AACF-DE9E5828B3A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24350" b="38820"/>
          <a:stretch/>
        </p:blipFill>
        <p:spPr>
          <a:xfrm rot="20863295">
            <a:off x="5574030" y="3572652"/>
            <a:ext cx="2241449" cy="1835096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F7594270-8DCA-4A30-91F7-8F80B6BC4A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Let’s talk circles…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508EC54A-FEFF-4730-880F-ECFFBAA8E1E7}"/>
              </a:ext>
            </a:extLst>
          </p:cNvPr>
          <p:cNvSpPr txBox="1">
            <a:spLocks/>
          </p:cNvSpPr>
          <p:nvPr/>
        </p:nvSpPr>
        <p:spPr>
          <a:xfrm>
            <a:off x="497307" y="1600200"/>
            <a:ext cx="3417075" cy="4876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18288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3152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90000"/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584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88720" indent="-13716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37160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55448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73736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92024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82880" marR="0" lvl="0" indent="-18288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93A299"/>
              </a:buClr>
              <a:buSzPct val="85000"/>
              <a:buFont typeface="Arial" pitchFamily="34" charset="0"/>
              <a:buChar char="•"/>
              <a:tabLst/>
              <a:defRPr/>
            </a:pPr>
            <a:r>
              <a:rPr kumimoji="0" lang="en-US" sz="2400" b="0" i="1" u="none" strike="noStrike" kern="1200" cap="none" spc="0" normalizeH="0" baseline="0" noProof="0" dirty="0">
                <a:ln>
                  <a:noFill/>
                </a:ln>
                <a:solidFill>
                  <a:srgbClr val="292934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How many of these red lines would it take to make the blue circle?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B2F4CC0C-1262-4B4B-8992-2B821049CBC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39542" b="39225"/>
          <a:stretch/>
        </p:blipFill>
        <p:spPr>
          <a:xfrm>
            <a:off x="908794" y="3719512"/>
            <a:ext cx="3005588" cy="638176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FD028D28-09FA-4F4E-9C0F-BCB3BDAA2314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48920" t="10793" b="6967"/>
          <a:stretch/>
        </p:blipFill>
        <p:spPr>
          <a:xfrm rot="20548249">
            <a:off x="7110402" y="3598662"/>
            <a:ext cx="1516588" cy="2461746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9394C163-81E7-48E0-AC3E-65FA7F1CFCAD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61121" t="11136" b="7840"/>
          <a:stretch/>
        </p:blipFill>
        <p:spPr>
          <a:xfrm rot="5814212">
            <a:off x="6442285" y="4688558"/>
            <a:ext cx="1154324" cy="2425377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54B0E003-F31E-4042-B66A-578EC7F2D89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2710605">
            <a:off x="1368980" y="3376108"/>
            <a:ext cx="2115495" cy="2127688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66CA30BE-95DE-4875-BC70-1863FB2A6B3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8559" r="24350" b="38820"/>
          <a:stretch/>
        </p:blipFill>
        <p:spPr>
          <a:xfrm rot="20863295">
            <a:off x="7276541" y="3388162"/>
            <a:ext cx="506394" cy="1835096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0266BFA7-B494-4678-A929-4BE2D0F6A42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717087" y="982970"/>
            <a:ext cx="1439402" cy="1470404"/>
          </a:xfrm>
          <a:prstGeom prst="rect">
            <a:avLst/>
          </a:prstGeom>
        </p:spPr>
      </p:pic>
      <p:sp>
        <p:nvSpPr>
          <p:cNvPr id="28" name="Rectangle 27">
            <a:extLst>
              <a:ext uri="{FF2B5EF4-FFF2-40B4-BE49-F238E27FC236}">
                <a16:creationId xmlns:a16="http://schemas.microsoft.com/office/drawing/2014/main" id="{127A7E02-9941-40AE-90BB-4062DD54CF84}"/>
              </a:ext>
            </a:extLst>
          </p:cNvPr>
          <p:cNvSpPr/>
          <p:nvPr/>
        </p:nvSpPr>
        <p:spPr>
          <a:xfrm>
            <a:off x="0" y="9525"/>
            <a:ext cx="9144000" cy="583325"/>
          </a:xfrm>
          <a:prstGeom prst="rect">
            <a:avLst/>
          </a:prstGeom>
          <a:blipFill>
            <a:blip r:embed="rId8"/>
            <a:stretch>
              <a:fillRect/>
            </a:stretch>
          </a:blipFill>
          <a:ln>
            <a:solidFill>
              <a:srgbClr val="93116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93116E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Skill 6: Shapes</a:t>
            </a:r>
          </a:p>
        </p:txBody>
      </p:sp>
    </p:spTree>
    <p:extLst>
      <p:ext uri="{BB962C8B-B14F-4D97-AF65-F5344CB8AC3E}">
        <p14:creationId xmlns:p14="http://schemas.microsoft.com/office/powerpoint/2010/main" val="95727796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B85FFEBD-A26B-41CE-8673-2448472A426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8368" t="13532" b="5452"/>
          <a:stretch/>
        </p:blipFill>
        <p:spPr>
          <a:xfrm rot="12054358">
            <a:off x="5783368" y="3343792"/>
            <a:ext cx="1236056" cy="2425123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B8A4AA2A-B060-4FA1-AACF-DE9E5828B3A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58559" r="24350" b="38820"/>
          <a:stretch/>
        </p:blipFill>
        <p:spPr>
          <a:xfrm rot="20863295">
            <a:off x="7276541" y="3388162"/>
            <a:ext cx="506394" cy="1835096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F7594270-8DCA-4A30-91F7-8F80B6BC4A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Let’s talk circles…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508EC54A-FEFF-4730-880F-ECFFBAA8E1E7}"/>
              </a:ext>
            </a:extLst>
          </p:cNvPr>
          <p:cNvSpPr txBox="1">
            <a:spLocks/>
          </p:cNvSpPr>
          <p:nvPr/>
        </p:nvSpPr>
        <p:spPr>
          <a:xfrm>
            <a:off x="497307" y="1600200"/>
            <a:ext cx="3417075" cy="4876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18288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3152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90000"/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584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88720" indent="-13716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37160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55448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73736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92024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82880" marR="0" lvl="0" indent="-18288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93A299"/>
              </a:buClr>
              <a:buSzPct val="85000"/>
              <a:buFont typeface="Arial" pitchFamily="34" charset="0"/>
              <a:buChar char="•"/>
              <a:tabLst/>
              <a:defRPr/>
            </a:pPr>
            <a:r>
              <a:rPr kumimoji="0" lang="en-US" sz="2400" b="0" i="1" u="none" strike="noStrike" kern="1200" cap="none" spc="0" normalizeH="0" baseline="0" noProof="0" dirty="0">
                <a:ln>
                  <a:noFill/>
                </a:ln>
                <a:solidFill>
                  <a:srgbClr val="292934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How many of these red lines would it take to make the blue circle?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B2F4CC0C-1262-4B4B-8992-2B821049CBCE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39542" b="39225"/>
          <a:stretch/>
        </p:blipFill>
        <p:spPr>
          <a:xfrm>
            <a:off x="908794" y="3719512"/>
            <a:ext cx="3005588" cy="638176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FD028D28-09FA-4F4E-9C0F-BCB3BDAA2314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48920" t="10793" b="6967"/>
          <a:stretch/>
        </p:blipFill>
        <p:spPr>
          <a:xfrm rot="20548249">
            <a:off x="7097702" y="3598662"/>
            <a:ext cx="1516588" cy="2461746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9394C163-81E7-48E0-AC3E-65FA7F1CFCAD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61121" t="11136" b="7840"/>
          <a:stretch/>
        </p:blipFill>
        <p:spPr>
          <a:xfrm rot="5814212">
            <a:off x="6429585" y="4688558"/>
            <a:ext cx="1154324" cy="2425377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54B0E003-F31E-4042-B66A-578EC7F2D89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2710605">
            <a:off x="1368980" y="3376108"/>
            <a:ext cx="2115495" cy="212768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82B6B4B3-1F7F-483A-82D8-524CB0C92FD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rot="2655776">
            <a:off x="1386902" y="3791583"/>
            <a:ext cx="2115495" cy="2127688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4C38A160-1621-471A-B79A-A7DF6F57CBD6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705296" y="791332"/>
            <a:ext cx="2228254" cy="1702386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2A2FB013-B4A6-4F23-A7DD-2DD5B551307F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717840" y="2426016"/>
            <a:ext cx="2505075" cy="1026496"/>
          </a:xfrm>
          <a:prstGeom prst="rect">
            <a:avLst/>
          </a:prstGeom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9946E18A-6547-4B23-957B-F979DC41375A}"/>
              </a:ext>
            </a:extLst>
          </p:cNvPr>
          <p:cNvSpPr/>
          <p:nvPr/>
        </p:nvSpPr>
        <p:spPr>
          <a:xfrm>
            <a:off x="0" y="9525"/>
            <a:ext cx="9144000" cy="583325"/>
          </a:xfrm>
          <a:prstGeom prst="rect">
            <a:avLst/>
          </a:prstGeom>
          <a:blipFill>
            <a:blip r:embed="rId11"/>
            <a:stretch>
              <a:fillRect/>
            </a:stretch>
          </a:blipFill>
          <a:ln>
            <a:solidFill>
              <a:srgbClr val="93116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93116E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Skill 6: Shapes</a:t>
            </a:r>
          </a:p>
        </p:txBody>
      </p:sp>
    </p:spTree>
    <p:extLst>
      <p:ext uri="{BB962C8B-B14F-4D97-AF65-F5344CB8AC3E}">
        <p14:creationId xmlns:p14="http://schemas.microsoft.com/office/powerpoint/2010/main" val="379555177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CD5BF83E-3DAC-4813-AB22-6B22474AEE50}"/>
              </a:ext>
            </a:extLst>
          </p:cNvPr>
          <p:cNvSpPr/>
          <p:nvPr/>
        </p:nvSpPr>
        <p:spPr>
          <a:xfrm>
            <a:off x="510425" y="3974427"/>
            <a:ext cx="1469606" cy="1485900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7594270-8DCA-4A30-91F7-8F80B6BC4A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Let’s talk circles…</a:t>
            </a:r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CB279CD8-1FB5-49F9-A501-4FF144FBBD32}"/>
              </a:ext>
            </a:extLst>
          </p:cNvPr>
          <p:cNvSpPr/>
          <p:nvPr/>
        </p:nvSpPr>
        <p:spPr>
          <a:xfrm>
            <a:off x="5653504" y="3491829"/>
            <a:ext cx="2943225" cy="2971800"/>
          </a:xfrm>
          <a:prstGeom prst="ellipse">
            <a:avLst/>
          </a:prstGeom>
          <a:solidFill>
            <a:schemeClr val="bg1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508EC54A-FEFF-4730-880F-ECFFBAA8E1E7}"/>
              </a:ext>
            </a:extLst>
          </p:cNvPr>
          <p:cNvSpPr txBox="1">
            <a:spLocks/>
          </p:cNvSpPr>
          <p:nvPr/>
        </p:nvSpPr>
        <p:spPr>
          <a:xfrm>
            <a:off x="497307" y="1600200"/>
            <a:ext cx="3417075" cy="4876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18288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3152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90000"/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584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88720" indent="-13716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37160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55448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73736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92024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82880" marR="0" lvl="0" indent="-18288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93A299"/>
              </a:buClr>
              <a:buSzPct val="85000"/>
              <a:buFont typeface="Arial" pitchFamily="34" charset="0"/>
              <a:buChar char="•"/>
              <a:tabLst/>
              <a:defRPr/>
            </a:pPr>
            <a:r>
              <a:rPr kumimoji="0" lang="en-US" sz="2400" b="0" i="1" u="none" strike="noStrike" kern="1200" cap="none" spc="0" normalizeH="0" baseline="0" noProof="0" dirty="0">
                <a:ln>
                  <a:noFill/>
                </a:ln>
                <a:solidFill>
                  <a:srgbClr val="292934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How many of these red squares would fit into the blue circle?</a:t>
            </a: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A93C6CC8-D1ED-440E-8470-639B6D1EE40C}"/>
              </a:ext>
            </a:extLst>
          </p:cNvPr>
          <p:cNvCxnSpPr>
            <a:cxnSpLocks/>
          </p:cNvCxnSpPr>
          <p:nvPr/>
        </p:nvCxnSpPr>
        <p:spPr>
          <a:xfrm>
            <a:off x="497307" y="3974429"/>
            <a:ext cx="1484729" cy="0"/>
          </a:xfrm>
          <a:prstGeom prst="line">
            <a:avLst/>
          </a:prstGeom>
          <a:ln w="28575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7BDBBBA2-C68F-4859-8C28-83909B034F9A}"/>
              </a:ext>
            </a:extLst>
          </p:cNvPr>
          <p:cNvCxnSpPr>
            <a:cxnSpLocks/>
          </p:cNvCxnSpPr>
          <p:nvPr/>
        </p:nvCxnSpPr>
        <p:spPr>
          <a:xfrm>
            <a:off x="497307" y="3974429"/>
            <a:ext cx="13117" cy="1485900"/>
          </a:xfrm>
          <a:prstGeom prst="line">
            <a:avLst/>
          </a:prstGeom>
          <a:ln w="28575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198453DC-61AE-427C-BF29-06FE6AA22928}"/>
              </a:ext>
            </a:extLst>
          </p:cNvPr>
          <p:cNvCxnSpPr>
            <a:cxnSpLocks/>
          </p:cNvCxnSpPr>
          <p:nvPr/>
        </p:nvCxnSpPr>
        <p:spPr>
          <a:xfrm>
            <a:off x="532649" y="5460329"/>
            <a:ext cx="1484729" cy="0"/>
          </a:xfrm>
          <a:prstGeom prst="line">
            <a:avLst/>
          </a:prstGeom>
          <a:ln w="28575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21D5A969-EFB1-4635-9153-ED2835C7B580}"/>
              </a:ext>
            </a:extLst>
          </p:cNvPr>
          <p:cNvCxnSpPr>
            <a:cxnSpLocks/>
          </p:cNvCxnSpPr>
          <p:nvPr/>
        </p:nvCxnSpPr>
        <p:spPr>
          <a:xfrm>
            <a:off x="1980031" y="3974429"/>
            <a:ext cx="13117" cy="1485900"/>
          </a:xfrm>
          <a:prstGeom prst="line">
            <a:avLst/>
          </a:prstGeom>
          <a:ln w="28575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Rectangle 19">
            <a:extLst>
              <a:ext uri="{FF2B5EF4-FFF2-40B4-BE49-F238E27FC236}">
                <a16:creationId xmlns:a16="http://schemas.microsoft.com/office/drawing/2014/main" id="{0CA8E0C9-57FE-4082-B05D-A0166F2AC7A3}"/>
              </a:ext>
            </a:extLst>
          </p:cNvPr>
          <p:cNvSpPr/>
          <p:nvPr/>
        </p:nvSpPr>
        <p:spPr>
          <a:xfrm>
            <a:off x="0" y="9525"/>
            <a:ext cx="9144000" cy="583325"/>
          </a:xfrm>
          <a:prstGeom prst="rect">
            <a:avLst/>
          </a:prstGeom>
          <a:blipFill>
            <a:blip r:embed="rId2"/>
            <a:stretch>
              <a:fillRect/>
            </a:stretch>
          </a:blipFill>
          <a:ln>
            <a:solidFill>
              <a:srgbClr val="93116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93116E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Skill 6: Shapes</a:t>
            </a:r>
          </a:p>
        </p:txBody>
      </p: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A270D8BF-559E-4B6C-8433-FF239DED5243}"/>
              </a:ext>
            </a:extLst>
          </p:cNvPr>
          <p:cNvCxnSpPr>
            <a:cxnSpLocks/>
          </p:cNvCxnSpPr>
          <p:nvPr/>
        </p:nvCxnSpPr>
        <p:spPr>
          <a:xfrm>
            <a:off x="7112000" y="4977729"/>
            <a:ext cx="1484729" cy="0"/>
          </a:xfrm>
          <a:prstGeom prst="line">
            <a:avLst/>
          </a:prstGeom>
          <a:ln w="28575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CC1EBB8F-AFD4-4E0C-9ABB-7B356403E0FB}"/>
              </a:ext>
            </a:extLst>
          </p:cNvPr>
          <p:cNvCxnSpPr>
            <a:cxnSpLocks/>
          </p:cNvCxnSpPr>
          <p:nvPr/>
        </p:nvCxnSpPr>
        <p:spPr>
          <a:xfrm>
            <a:off x="7112000" y="4977729"/>
            <a:ext cx="13117" cy="1485900"/>
          </a:xfrm>
          <a:prstGeom prst="line">
            <a:avLst/>
          </a:prstGeom>
          <a:ln w="28575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B161332D-E71B-47C5-BC8A-E33F2A15626F}"/>
              </a:ext>
            </a:extLst>
          </p:cNvPr>
          <p:cNvCxnSpPr>
            <a:cxnSpLocks/>
          </p:cNvCxnSpPr>
          <p:nvPr/>
        </p:nvCxnSpPr>
        <p:spPr>
          <a:xfrm>
            <a:off x="7147342" y="6463629"/>
            <a:ext cx="1484729" cy="0"/>
          </a:xfrm>
          <a:prstGeom prst="line">
            <a:avLst/>
          </a:prstGeom>
          <a:ln w="28575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019F36F1-212C-4825-8021-4EB0199CC485}"/>
              </a:ext>
            </a:extLst>
          </p:cNvPr>
          <p:cNvCxnSpPr>
            <a:cxnSpLocks/>
          </p:cNvCxnSpPr>
          <p:nvPr/>
        </p:nvCxnSpPr>
        <p:spPr>
          <a:xfrm>
            <a:off x="8594724" y="4977729"/>
            <a:ext cx="13117" cy="1485900"/>
          </a:xfrm>
          <a:prstGeom prst="line">
            <a:avLst/>
          </a:prstGeom>
          <a:ln w="28575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2153826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CD5BF83E-3DAC-4813-AB22-6B22474AEE50}"/>
              </a:ext>
            </a:extLst>
          </p:cNvPr>
          <p:cNvSpPr/>
          <p:nvPr/>
        </p:nvSpPr>
        <p:spPr>
          <a:xfrm>
            <a:off x="510425" y="5384129"/>
            <a:ext cx="1469606" cy="76198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7594270-8DCA-4A30-91F7-8F80B6BC4A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Let’s talk circles…</a:t>
            </a:r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CB279CD8-1FB5-49F9-A501-4FF144FBBD32}"/>
              </a:ext>
            </a:extLst>
          </p:cNvPr>
          <p:cNvSpPr/>
          <p:nvPr/>
        </p:nvSpPr>
        <p:spPr>
          <a:xfrm>
            <a:off x="5653504" y="3491829"/>
            <a:ext cx="2943225" cy="2971800"/>
          </a:xfrm>
          <a:prstGeom prst="ellipse">
            <a:avLst/>
          </a:prstGeom>
          <a:solidFill>
            <a:schemeClr val="bg1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508EC54A-FEFF-4730-880F-ECFFBAA8E1E7}"/>
              </a:ext>
            </a:extLst>
          </p:cNvPr>
          <p:cNvSpPr txBox="1">
            <a:spLocks/>
          </p:cNvSpPr>
          <p:nvPr/>
        </p:nvSpPr>
        <p:spPr>
          <a:xfrm>
            <a:off x="497307" y="1600200"/>
            <a:ext cx="3417075" cy="4876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18288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3152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90000"/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584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88720" indent="-13716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37160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55448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73736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92024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82880" marR="0" lvl="0" indent="-18288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93A299"/>
              </a:buClr>
              <a:buSzPct val="85000"/>
              <a:buFont typeface="Arial" pitchFamily="34" charset="0"/>
              <a:buChar char="•"/>
              <a:tabLst/>
              <a:defRPr/>
            </a:pPr>
            <a:r>
              <a:rPr kumimoji="0" lang="en-US" sz="2400" b="0" i="1" u="none" strike="noStrike" kern="1200" cap="none" spc="0" normalizeH="0" baseline="0" noProof="0" dirty="0">
                <a:ln>
                  <a:noFill/>
                </a:ln>
                <a:solidFill>
                  <a:srgbClr val="292934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How many of these red squares would fit into the blue circle?</a:t>
            </a: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A93C6CC8-D1ED-440E-8470-639B6D1EE40C}"/>
              </a:ext>
            </a:extLst>
          </p:cNvPr>
          <p:cNvCxnSpPr>
            <a:cxnSpLocks/>
          </p:cNvCxnSpPr>
          <p:nvPr/>
        </p:nvCxnSpPr>
        <p:spPr>
          <a:xfrm>
            <a:off x="497307" y="3974429"/>
            <a:ext cx="1484729" cy="0"/>
          </a:xfrm>
          <a:prstGeom prst="line">
            <a:avLst/>
          </a:prstGeom>
          <a:ln w="28575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7BDBBBA2-C68F-4859-8C28-83909B034F9A}"/>
              </a:ext>
            </a:extLst>
          </p:cNvPr>
          <p:cNvCxnSpPr>
            <a:cxnSpLocks/>
          </p:cNvCxnSpPr>
          <p:nvPr/>
        </p:nvCxnSpPr>
        <p:spPr>
          <a:xfrm>
            <a:off x="497307" y="3974429"/>
            <a:ext cx="13117" cy="1485900"/>
          </a:xfrm>
          <a:prstGeom prst="line">
            <a:avLst/>
          </a:prstGeom>
          <a:ln w="28575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198453DC-61AE-427C-BF29-06FE6AA22928}"/>
              </a:ext>
            </a:extLst>
          </p:cNvPr>
          <p:cNvCxnSpPr>
            <a:cxnSpLocks/>
          </p:cNvCxnSpPr>
          <p:nvPr/>
        </p:nvCxnSpPr>
        <p:spPr>
          <a:xfrm>
            <a:off x="532649" y="5460329"/>
            <a:ext cx="1484729" cy="0"/>
          </a:xfrm>
          <a:prstGeom prst="line">
            <a:avLst/>
          </a:prstGeom>
          <a:ln w="28575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21D5A969-EFB1-4635-9153-ED2835C7B580}"/>
              </a:ext>
            </a:extLst>
          </p:cNvPr>
          <p:cNvCxnSpPr>
            <a:cxnSpLocks/>
          </p:cNvCxnSpPr>
          <p:nvPr/>
        </p:nvCxnSpPr>
        <p:spPr>
          <a:xfrm>
            <a:off x="1980031" y="3974429"/>
            <a:ext cx="13117" cy="1485900"/>
          </a:xfrm>
          <a:prstGeom prst="line">
            <a:avLst/>
          </a:prstGeom>
          <a:ln w="28575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Rectangle 19">
            <a:extLst>
              <a:ext uri="{FF2B5EF4-FFF2-40B4-BE49-F238E27FC236}">
                <a16:creationId xmlns:a16="http://schemas.microsoft.com/office/drawing/2014/main" id="{0CA8E0C9-57FE-4082-B05D-A0166F2AC7A3}"/>
              </a:ext>
            </a:extLst>
          </p:cNvPr>
          <p:cNvSpPr/>
          <p:nvPr/>
        </p:nvSpPr>
        <p:spPr>
          <a:xfrm>
            <a:off x="0" y="9525"/>
            <a:ext cx="9144000" cy="583325"/>
          </a:xfrm>
          <a:prstGeom prst="rect">
            <a:avLst/>
          </a:prstGeom>
          <a:blipFill>
            <a:blip r:embed="rId2"/>
            <a:stretch>
              <a:fillRect/>
            </a:stretch>
          </a:blipFill>
          <a:ln>
            <a:solidFill>
              <a:srgbClr val="93116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93116E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Skill 6: Shapes</a:t>
            </a: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B018A197-340B-4267-BF0B-7E3F312CB59A}"/>
              </a:ext>
            </a:extLst>
          </p:cNvPr>
          <p:cNvCxnSpPr>
            <a:cxnSpLocks/>
          </p:cNvCxnSpPr>
          <p:nvPr/>
        </p:nvCxnSpPr>
        <p:spPr>
          <a:xfrm>
            <a:off x="5791200" y="5638129"/>
            <a:ext cx="2628900" cy="0"/>
          </a:xfrm>
          <a:prstGeom prst="line">
            <a:avLst/>
          </a:prstGeom>
          <a:ln w="28575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Picture 4">
            <a:extLst>
              <a:ext uri="{FF2B5EF4-FFF2-40B4-BE49-F238E27FC236}">
                <a16:creationId xmlns:a16="http://schemas.microsoft.com/office/drawing/2014/main" id="{A8FCA599-F161-4DF7-9F01-9BA06D87EE68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73470"/>
          <a:stretch/>
        </p:blipFill>
        <p:spPr>
          <a:xfrm>
            <a:off x="5661279" y="5664199"/>
            <a:ext cx="2914141" cy="784445"/>
          </a:xfrm>
          <a:prstGeom prst="rect">
            <a:avLst/>
          </a:prstGeom>
        </p:spPr>
      </p:pic>
      <p:sp>
        <p:nvSpPr>
          <p:cNvPr id="26" name="Rectangle 25">
            <a:extLst>
              <a:ext uri="{FF2B5EF4-FFF2-40B4-BE49-F238E27FC236}">
                <a16:creationId xmlns:a16="http://schemas.microsoft.com/office/drawing/2014/main" id="{3579320D-6E2A-4039-9AD5-4F1B9CC8620C}"/>
              </a:ext>
            </a:extLst>
          </p:cNvPr>
          <p:cNvSpPr/>
          <p:nvPr/>
        </p:nvSpPr>
        <p:spPr>
          <a:xfrm>
            <a:off x="2199525" y="3961727"/>
            <a:ext cx="1469606" cy="1485900"/>
          </a:xfrm>
          <a:prstGeom prst="rect">
            <a:avLst/>
          </a:prstGeom>
          <a:solidFill>
            <a:srgbClr val="86E89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C75FE8D5-3026-4AE6-8935-F6F38C23D7D0}"/>
              </a:ext>
            </a:extLst>
          </p:cNvPr>
          <p:cNvCxnSpPr>
            <a:cxnSpLocks/>
          </p:cNvCxnSpPr>
          <p:nvPr/>
        </p:nvCxnSpPr>
        <p:spPr>
          <a:xfrm>
            <a:off x="2186407" y="3961729"/>
            <a:ext cx="1484729" cy="0"/>
          </a:xfrm>
          <a:prstGeom prst="line">
            <a:avLst/>
          </a:prstGeom>
          <a:ln w="28575">
            <a:solidFill>
              <a:srgbClr val="00B05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126D706F-2075-46CC-A507-E25D921C3F17}"/>
              </a:ext>
            </a:extLst>
          </p:cNvPr>
          <p:cNvCxnSpPr>
            <a:cxnSpLocks/>
          </p:cNvCxnSpPr>
          <p:nvPr/>
        </p:nvCxnSpPr>
        <p:spPr>
          <a:xfrm>
            <a:off x="2186407" y="3961729"/>
            <a:ext cx="13117" cy="1485900"/>
          </a:xfrm>
          <a:prstGeom prst="line">
            <a:avLst/>
          </a:prstGeom>
          <a:ln w="28575">
            <a:solidFill>
              <a:srgbClr val="00B05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CC295C6C-4C15-479A-B0A2-DEE885B780D6}"/>
              </a:ext>
            </a:extLst>
          </p:cNvPr>
          <p:cNvCxnSpPr>
            <a:cxnSpLocks/>
          </p:cNvCxnSpPr>
          <p:nvPr/>
        </p:nvCxnSpPr>
        <p:spPr>
          <a:xfrm>
            <a:off x="2221749" y="5447629"/>
            <a:ext cx="1484729" cy="0"/>
          </a:xfrm>
          <a:prstGeom prst="line">
            <a:avLst/>
          </a:prstGeom>
          <a:ln w="28575">
            <a:solidFill>
              <a:srgbClr val="00B05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B911C0DE-9A05-44F5-B4E5-9DE9CB4A675D}"/>
              </a:ext>
            </a:extLst>
          </p:cNvPr>
          <p:cNvCxnSpPr>
            <a:cxnSpLocks/>
          </p:cNvCxnSpPr>
          <p:nvPr/>
        </p:nvCxnSpPr>
        <p:spPr>
          <a:xfrm>
            <a:off x="3669131" y="3961729"/>
            <a:ext cx="13117" cy="1485900"/>
          </a:xfrm>
          <a:prstGeom prst="line">
            <a:avLst/>
          </a:prstGeom>
          <a:ln w="28575">
            <a:solidFill>
              <a:srgbClr val="00B05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1" name="Picture 30">
            <a:extLst>
              <a:ext uri="{FF2B5EF4-FFF2-40B4-BE49-F238E27FC236}">
                <a16:creationId xmlns:a16="http://schemas.microsoft.com/office/drawing/2014/main" id="{B3CA64F6-64F3-4AF6-8684-396C664FEA3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17996" y="1080182"/>
            <a:ext cx="708204" cy="14853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920689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594270-8DCA-4A30-91F7-8F80B6BC4A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Let’s talk circles…</a:t>
            </a:r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CB279CD8-1FB5-49F9-A501-4FF144FBBD32}"/>
              </a:ext>
            </a:extLst>
          </p:cNvPr>
          <p:cNvSpPr/>
          <p:nvPr/>
        </p:nvSpPr>
        <p:spPr>
          <a:xfrm>
            <a:off x="5653504" y="3491829"/>
            <a:ext cx="2943225" cy="2971800"/>
          </a:xfrm>
          <a:prstGeom prst="ellipse">
            <a:avLst/>
          </a:prstGeom>
          <a:solidFill>
            <a:schemeClr val="bg1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184574AB-897A-4FD3-8CEF-98F3DB625BDF}"/>
              </a:ext>
            </a:extLst>
          </p:cNvPr>
          <p:cNvCxnSpPr>
            <a:cxnSpLocks/>
          </p:cNvCxnSpPr>
          <p:nvPr/>
        </p:nvCxnSpPr>
        <p:spPr>
          <a:xfrm>
            <a:off x="5791200" y="5638129"/>
            <a:ext cx="2628900" cy="0"/>
          </a:xfrm>
          <a:prstGeom prst="line">
            <a:avLst/>
          </a:prstGeom>
          <a:ln w="28575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508EC54A-FEFF-4730-880F-ECFFBAA8E1E7}"/>
              </a:ext>
            </a:extLst>
          </p:cNvPr>
          <p:cNvSpPr txBox="1">
            <a:spLocks/>
          </p:cNvSpPr>
          <p:nvPr/>
        </p:nvSpPr>
        <p:spPr>
          <a:xfrm>
            <a:off x="497307" y="1600200"/>
            <a:ext cx="3417075" cy="4876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18288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3152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90000"/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584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88720" indent="-13716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37160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55448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73736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92024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82880" marR="0" lvl="0" indent="-18288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93A299"/>
              </a:buClr>
              <a:buSzPct val="85000"/>
              <a:buFont typeface="Arial" pitchFamily="34" charset="0"/>
              <a:buChar char="•"/>
              <a:tabLst/>
              <a:defRPr/>
            </a:pPr>
            <a:r>
              <a:rPr kumimoji="0" lang="en-US" sz="2400" b="0" i="1" u="none" strike="noStrike" kern="1200" cap="none" spc="0" normalizeH="0" baseline="0" noProof="0" dirty="0">
                <a:ln>
                  <a:noFill/>
                </a:ln>
                <a:solidFill>
                  <a:srgbClr val="292934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How many of these red squares would fit into the blue circle?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0CA8E0C9-57FE-4082-B05D-A0166F2AC7A3}"/>
              </a:ext>
            </a:extLst>
          </p:cNvPr>
          <p:cNvSpPr/>
          <p:nvPr/>
        </p:nvSpPr>
        <p:spPr>
          <a:xfrm>
            <a:off x="0" y="9525"/>
            <a:ext cx="9144000" cy="583325"/>
          </a:xfrm>
          <a:prstGeom prst="rect">
            <a:avLst/>
          </a:prstGeom>
          <a:blipFill>
            <a:blip r:embed="rId2"/>
            <a:stretch>
              <a:fillRect/>
            </a:stretch>
          </a:blipFill>
          <a:ln>
            <a:solidFill>
              <a:srgbClr val="93116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93116E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Skill 6: Shapes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F777F9A4-13C4-4BAE-9EB4-2EAE4650504F}"/>
              </a:ext>
            </a:extLst>
          </p:cNvPr>
          <p:cNvCxnSpPr>
            <a:cxnSpLocks/>
          </p:cNvCxnSpPr>
          <p:nvPr/>
        </p:nvCxnSpPr>
        <p:spPr>
          <a:xfrm>
            <a:off x="5791200" y="4647529"/>
            <a:ext cx="2805529" cy="0"/>
          </a:xfrm>
          <a:prstGeom prst="line">
            <a:avLst/>
          </a:prstGeom>
          <a:ln w="28575">
            <a:solidFill>
              <a:srgbClr val="00B05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2" name="Picture 21">
            <a:extLst>
              <a:ext uri="{FF2B5EF4-FFF2-40B4-BE49-F238E27FC236}">
                <a16:creationId xmlns:a16="http://schemas.microsoft.com/office/drawing/2014/main" id="{AB8D3EA6-35A4-441E-832D-1793E1F9EE2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73470"/>
          <a:stretch/>
        </p:blipFill>
        <p:spPr>
          <a:xfrm>
            <a:off x="5661279" y="5664199"/>
            <a:ext cx="2914141" cy="784445"/>
          </a:xfrm>
          <a:prstGeom prst="rect">
            <a:avLst/>
          </a:prstGeom>
        </p:spPr>
      </p:pic>
      <p:sp>
        <p:nvSpPr>
          <p:cNvPr id="23" name="Rectangle 22">
            <a:extLst>
              <a:ext uri="{FF2B5EF4-FFF2-40B4-BE49-F238E27FC236}">
                <a16:creationId xmlns:a16="http://schemas.microsoft.com/office/drawing/2014/main" id="{C0E8E1AF-93C2-415B-960E-FC782C69952B}"/>
              </a:ext>
            </a:extLst>
          </p:cNvPr>
          <p:cNvSpPr/>
          <p:nvPr/>
        </p:nvSpPr>
        <p:spPr>
          <a:xfrm>
            <a:off x="510425" y="5384129"/>
            <a:ext cx="1469606" cy="76198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43852131-C03A-4613-A611-552F89951A88}"/>
              </a:ext>
            </a:extLst>
          </p:cNvPr>
          <p:cNvCxnSpPr>
            <a:cxnSpLocks/>
          </p:cNvCxnSpPr>
          <p:nvPr/>
        </p:nvCxnSpPr>
        <p:spPr>
          <a:xfrm>
            <a:off x="497307" y="3974429"/>
            <a:ext cx="1484729" cy="0"/>
          </a:xfrm>
          <a:prstGeom prst="line">
            <a:avLst/>
          </a:prstGeom>
          <a:ln w="28575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49B058E0-2AA9-49EF-9AD8-2EE9D4782C17}"/>
              </a:ext>
            </a:extLst>
          </p:cNvPr>
          <p:cNvCxnSpPr>
            <a:cxnSpLocks/>
          </p:cNvCxnSpPr>
          <p:nvPr/>
        </p:nvCxnSpPr>
        <p:spPr>
          <a:xfrm>
            <a:off x="497307" y="3974429"/>
            <a:ext cx="13117" cy="1485900"/>
          </a:xfrm>
          <a:prstGeom prst="line">
            <a:avLst/>
          </a:prstGeom>
          <a:ln w="28575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309776E4-0EC0-4850-B71D-DC2743AB54B4}"/>
              </a:ext>
            </a:extLst>
          </p:cNvPr>
          <p:cNvCxnSpPr>
            <a:cxnSpLocks/>
          </p:cNvCxnSpPr>
          <p:nvPr/>
        </p:nvCxnSpPr>
        <p:spPr>
          <a:xfrm>
            <a:off x="532649" y="5460329"/>
            <a:ext cx="1484729" cy="0"/>
          </a:xfrm>
          <a:prstGeom prst="line">
            <a:avLst/>
          </a:prstGeom>
          <a:ln w="28575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6F5944A8-3E26-4675-AB04-F782C60C2AC4}"/>
              </a:ext>
            </a:extLst>
          </p:cNvPr>
          <p:cNvCxnSpPr>
            <a:cxnSpLocks/>
          </p:cNvCxnSpPr>
          <p:nvPr/>
        </p:nvCxnSpPr>
        <p:spPr>
          <a:xfrm>
            <a:off x="1980031" y="3974429"/>
            <a:ext cx="13117" cy="1485900"/>
          </a:xfrm>
          <a:prstGeom prst="line">
            <a:avLst/>
          </a:prstGeom>
          <a:ln w="28575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Rectangle 27">
            <a:extLst>
              <a:ext uri="{FF2B5EF4-FFF2-40B4-BE49-F238E27FC236}">
                <a16:creationId xmlns:a16="http://schemas.microsoft.com/office/drawing/2014/main" id="{E8199F22-CA6B-4357-9757-3559D2DA8AD4}"/>
              </a:ext>
            </a:extLst>
          </p:cNvPr>
          <p:cNvSpPr/>
          <p:nvPr/>
        </p:nvSpPr>
        <p:spPr>
          <a:xfrm>
            <a:off x="2199525" y="5371429"/>
            <a:ext cx="1469606" cy="76198"/>
          </a:xfrm>
          <a:prstGeom prst="rect">
            <a:avLst/>
          </a:prstGeom>
          <a:solidFill>
            <a:srgbClr val="86E89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7E04492B-E665-41D2-8ECA-6B48F0774DD3}"/>
              </a:ext>
            </a:extLst>
          </p:cNvPr>
          <p:cNvCxnSpPr>
            <a:cxnSpLocks/>
          </p:cNvCxnSpPr>
          <p:nvPr/>
        </p:nvCxnSpPr>
        <p:spPr>
          <a:xfrm>
            <a:off x="2186407" y="3961729"/>
            <a:ext cx="1484729" cy="0"/>
          </a:xfrm>
          <a:prstGeom prst="line">
            <a:avLst/>
          </a:prstGeom>
          <a:ln w="28575">
            <a:solidFill>
              <a:srgbClr val="00B05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163D74DB-994D-45D1-961C-26EE53E76089}"/>
              </a:ext>
            </a:extLst>
          </p:cNvPr>
          <p:cNvCxnSpPr>
            <a:cxnSpLocks/>
          </p:cNvCxnSpPr>
          <p:nvPr/>
        </p:nvCxnSpPr>
        <p:spPr>
          <a:xfrm>
            <a:off x="2186407" y="3961729"/>
            <a:ext cx="13117" cy="1485900"/>
          </a:xfrm>
          <a:prstGeom prst="line">
            <a:avLst/>
          </a:prstGeom>
          <a:ln w="28575">
            <a:solidFill>
              <a:srgbClr val="00B05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2F6A241B-501E-4FDC-A928-E1EEB376612A}"/>
              </a:ext>
            </a:extLst>
          </p:cNvPr>
          <p:cNvCxnSpPr>
            <a:cxnSpLocks/>
          </p:cNvCxnSpPr>
          <p:nvPr/>
        </p:nvCxnSpPr>
        <p:spPr>
          <a:xfrm>
            <a:off x="2221749" y="5447629"/>
            <a:ext cx="1484729" cy="0"/>
          </a:xfrm>
          <a:prstGeom prst="line">
            <a:avLst/>
          </a:prstGeom>
          <a:ln w="28575">
            <a:solidFill>
              <a:srgbClr val="00B05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1912AD23-24C8-4A87-A287-B8556A81A0E5}"/>
              </a:ext>
            </a:extLst>
          </p:cNvPr>
          <p:cNvCxnSpPr>
            <a:cxnSpLocks/>
          </p:cNvCxnSpPr>
          <p:nvPr/>
        </p:nvCxnSpPr>
        <p:spPr>
          <a:xfrm>
            <a:off x="3669131" y="3961729"/>
            <a:ext cx="13117" cy="1485900"/>
          </a:xfrm>
          <a:prstGeom prst="line">
            <a:avLst/>
          </a:prstGeom>
          <a:ln w="28575">
            <a:solidFill>
              <a:srgbClr val="00B05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5" name="Picture 14">
            <a:extLst>
              <a:ext uri="{FF2B5EF4-FFF2-40B4-BE49-F238E27FC236}">
                <a16:creationId xmlns:a16="http://schemas.microsoft.com/office/drawing/2014/main" id="{EE094E58-8BF0-4E85-8AAD-10357150C22F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39714" b="28547"/>
          <a:stretch/>
        </p:blipFill>
        <p:spPr>
          <a:xfrm>
            <a:off x="5661279" y="4673599"/>
            <a:ext cx="2901948" cy="938458"/>
          </a:xfrm>
          <a:prstGeom prst="rect">
            <a:avLst/>
          </a:prstGeom>
        </p:spPr>
      </p:pic>
      <p:sp>
        <p:nvSpPr>
          <p:cNvPr id="33" name="Rectangle 32">
            <a:extLst>
              <a:ext uri="{FF2B5EF4-FFF2-40B4-BE49-F238E27FC236}">
                <a16:creationId xmlns:a16="http://schemas.microsoft.com/office/drawing/2014/main" id="{A182E396-3F4D-4DBA-9BDB-71C1D45ACBF6}"/>
              </a:ext>
            </a:extLst>
          </p:cNvPr>
          <p:cNvSpPr/>
          <p:nvPr/>
        </p:nvSpPr>
        <p:spPr>
          <a:xfrm>
            <a:off x="3875925" y="3949027"/>
            <a:ext cx="1469606" cy="1485900"/>
          </a:xfrm>
          <a:prstGeom prst="rect">
            <a:avLst/>
          </a:prstGeom>
          <a:solidFill>
            <a:srgbClr val="89C4E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9B41D25F-E08D-4F74-A770-7A0FFB72D678}"/>
              </a:ext>
            </a:extLst>
          </p:cNvPr>
          <p:cNvCxnSpPr>
            <a:cxnSpLocks/>
          </p:cNvCxnSpPr>
          <p:nvPr/>
        </p:nvCxnSpPr>
        <p:spPr>
          <a:xfrm>
            <a:off x="3862807" y="3949029"/>
            <a:ext cx="1484729" cy="0"/>
          </a:xfrm>
          <a:prstGeom prst="line">
            <a:avLst/>
          </a:prstGeom>
          <a:ln w="28575">
            <a:solidFill>
              <a:srgbClr val="0070C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>
            <a:extLst>
              <a:ext uri="{FF2B5EF4-FFF2-40B4-BE49-F238E27FC236}">
                <a16:creationId xmlns:a16="http://schemas.microsoft.com/office/drawing/2014/main" id="{40761EEA-9285-4B0D-8262-8CDAB5799297}"/>
              </a:ext>
            </a:extLst>
          </p:cNvPr>
          <p:cNvCxnSpPr>
            <a:cxnSpLocks/>
          </p:cNvCxnSpPr>
          <p:nvPr/>
        </p:nvCxnSpPr>
        <p:spPr>
          <a:xfrm>
            <a:off x="3862807" y="3949029"/>
            <a:ext cx="13117" cy="1485900"/>
          </a:xfrm>
          <a:prstGeom prst="line">
            <a:avLst/>
          </a:prstGeom>
          <a:ln w="28575">
            <a:solidFill>
              <a:srgbClr val="0070C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id="{E92C81C8-6116-4D02-A9A2-BFB194695B79}"/>
              </a:ext>
            </a:extLst>
          </p:cNvPr>
          <p:cNvCxnSpPr>
            <a:cxnSpLocks/>
          </p:cNvCxnSpPr>
          <p:nvPr/>
        </p:nvCxnSpPr>
        <p:spPr>
          <a:xfrm>
            <a:off x="3898149" y="5434929"/>
            <a:ext cx="1484729" cy="0"/>
          </a:xfrm>
          <a:prstGeom prst="line">
            <a:avLst/>
          </a:prstGeom>
          <a:ln w="28575">
            <a:solidFill>
              <a:srgbClr val="0070C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Connector 36">
            <a:extLst>
              <a:ext uri="{FF2B5EF4-FFF2-40B4-BE49-F238E27FC236}">
                <a16:creationId xmlns:a16="http://schemas.microsoft.com/office/drawing/2014/main" id="{5EE70799-AD78-44A5-8E0E-4808031700C0}"/>
              </a:ext>
            </a:extLst>
          </p:cNvPr>
          <p:cNvCxnSpPr>
            <a:cxnSpLocks/>
          </p:cNvCxnSpPr>
          <p:nvPr/>
        </p:nvCxnSpPr>
        <p:spPr>
          <a:xfrm>
            <a:off x="5345531" y="3949029"/>
            <a:ext cx="13117" cy="1485900"/>
          </a:xfrm>
          <a:prstGeom prst="line">
            <a:avLst/>
          </a:prstGeom>
          <a:ln w="28575">
            <a:solidFill>
              <a:srgbClr val="0070C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8" name="Picture 37">
            <a:extLst>
              <a:ext uri="{FF2B5EF4-FFF2-40B4-BE49-F238E27FC236}">
                <a16:creationId xmlns:a16="http://schemas.microsoft.com/office/drawing/2014/main" id="{8CF2BC24-C119-42D6-841C-B9B0E56EEB4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17087" y="982970"/>
            <a:ext cx="1439402" cy="14704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250049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Oval 25">
            <a:extLst>
              <a:ext uri="{FF2B5EF4-FFF2-40B4-BE49-F238E27FC236}">
                <a16:creationId xmlns:a16="http://schemas.microsoft.com/office/drawing/2014/main" id="{58FD520F-CA25-4432-88F9-00F67F62F5DA}"/>
              </a:ext>
            </a:extLst>
          </p:cNvPr>
          <p:cNvSpPr/>
          <p:nvPr/>
        </p:nvSpPr>
        <p:spPr>
          <a:xfrm>
            <a:off x="5653504" y="3491829"/>
            <a:ext cx="2943225" cy="2971800"/>
          </a:xfrm>
          <a:prstGeom prst="ellipse">
            <a:avLst/>
          </a:prstGeom>
          <a:solidFill>
            <a:schemeClr val="bg1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707E88E0-B420-4B81-BE14-8B2871161634}"/>
              </a:ext>
            </a:extLst>
          </p:cNvPr>
          <p:cNvCxnSpPr>
            <a:cxnSpLocks/>
          </p:cNvCxnSpPr>
          <p:nvPr/>
        </p:nvCxnSpPr>
        <p:spPr>
          <a:xfrm>
            <a:off x="5791200" y="5638129"/>
            <a:ext cx="2628900" cy="0"/>
          </a:xfrm>
          <a:prstGeom prst="line">
            <a:avLst/>
          </a:prstGeom>
          <a:ln w="28575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DB1F1F29-B6CF-432B-A653-0FB13FD4F56A}"/>
              </a:ext>
            </a:extLst>
          </p:cNvPr>
          <p:cNvCxnSpPr>
            <a:cxnSpLocks/>
          </p:cNvCxnSpPr>
          <p:nvPr/>
        </p:nvCxnSpPr>
        <p:spPr>
          <a:xfrm>
            <a:off x="5791200" y="4647529"/>
            <a:ext cx="2805529" cy="0"/>
          </a:xfrm>
          <a:prstGeom prst="line">
            <a:avLst/>
          </a:prstGeom>
          <a:ln w="28575">
            <a:solidFill>
              <a:srgbClr val="00B05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9" name="Picture 28">
            <a:extLst>
              <a:ext uri="{FF2B5EF4-FFF2-40B4-BE49-F238E27FC236}">
                <a16:creationId xmlns:a16="http://schemas.microsoft.com/office/drawing/2014/main" id="{00930484-FC40-4C1B-9F4F-F4BD9F7B126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73470"/>
          <a:stretch/>
        </p:blipFill>
        <p:spPr>
          <a:xfrm>
            <a:off x="5661279" y="5664199"/>
            <a:ext cx="2914141" cy="784445"/>
          </a:xfrm>
          <a:prstGeom prst="rect">
            <a:avLst/>
          </a:prstGeom>
        </p:spPr>
      </p:pic>
      <p:pic>
        <p:nvPicPr>
          <p:cNvPr id="30" name="Picture 29">
            <a:extLst>
              <a:ext uri="{FF2B5EF4-FFF2-40B4-BE49-F238E27FC236}">
                <a16:creationId xmlns:a16="http://schemas.microsoft.com/office/drawing/2014/main" id="{0E9307A5-9541-4981-AA0C-06709864C8A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39714" b="28547"/>
          <a:stretch/>
        </p:blipFill>
        <p:spPr>
          <a:xfrm>
            <a:off x="5661279" y="4673599"/>
            <a:ext cx="2901948" cy="938458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F7594270-8DCA-4A30-91F7-8F80B6BC4A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Let’s talk circles…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508EC54A-FEFF-4730-880F-ECFFBAA8E1E7}"/>
              </a:ext>
            </a:extLst>
          </p:cNvPr>
          <p:cNvSpPr txBox="1">
            <a:spLocks/>
          </p:cNvSpPr>
          <p:nvPr/>
        </p:nvSpPr>
        <p:spPr>
          <a:xfrm>
            <a:off x="497307" y="1600200"/>
            <a:ext cx="3417075" cy="4876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18288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3152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90000"/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584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88720" indent="-13716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37160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55448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73736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92024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82880" marR="0" lvl="0" indent="-18288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93A299"/>
              </a:buClr>
              <a:buSzPct val="85000"/>
              <a:buFont typeface="Arial" pitchFamily="34" charset="0"/>
              <a:buChar char="•"/>
              <a:tabLst/>
              <a:defRPr/>
            </a:pPr>
            <a:r>
              <a:rPr kumimoji="0" lang="en-US" sz="2400" b="0" i="1" u="none" strike="noStrike" kern="1200" cap="none" spc="0" normalizeH="0" baseline="0" noProof="0" dirty="0">
                <a:ln>
                  <a:noFill/>
                </a:ln>
                <a:solidFill>
                  <a:srgbClr val="292934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How many of these red squares would fit into the blue circle?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0CA8E0C9-57FE-4082-B05D-A0166F2AC7A3}"/>
              </a:ext>
            </a:extLst>
          </p:cNvPr>
          <p:cNvSpPr/>
          <p:nvPr/>
        </p:nvSpPr>
        <p:spPr>
          <a:xfrm>
            <a:off x="0" y="9525"/>
            <a:ext cx="9144000" cy="583325"/>
          </a:xfrm>
          <a:prstGeom prst="rect">
            <a:avLst/>
          </a:prstGeom>
          <a:blipFill>
            <a:blip r:embed="rId4"/>
            <a:stretch>
              <a:fillRect/>
            </a:stretch>
          </a:blipFill>
          <a:ln>
            <a:solidFill>
              <a:srgbClr val="93116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93116E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Skill 6: Shapes</a:t>
            </a:r>
          </a:p>
        </p:txBody>
      </p: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CF1A3EF4-A37E-4693-B200-91ED0C51EF83}"/>
              </a:ext>
            </a:extLst>
          </p:cNvPr>
          <p:cNvCxnSpPr>
            <a:cxnSpLocks/>
          </p:cNvCxnSpPr>
          <p:nvPr/>
        </p:nvCxnSpPr>
        <p:spPr>
          <a:xfrm>
            <a:off x="6489700" y="3656929"/>
            <a:ext cx="1282700" cy="0"/>
          </a:xfrm>
          <a:prstGeom prst="line">
            <a:avLst/>
          </a:prstGeom>
          <a:ln w="28575">
            <a:solidFill>
              <a:srgbClr val="0070C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Rectangle 30">
            <a:extLst>
              <a:ext uri="{FF2B5EF4-FFF2-40B4-BE49-F238E27FC236}">
                <a16:creationId xmlns:a16="http://schemas.microsoft.com/office/drawing/2014/main" id="{013AFF3A-E71A-496B-946F-EAFD81ADABF4}"/>
              </a:ext>
            </a:extLst>
          </p:cNvPr>
          <p:cNvSpPr/>
          <p:nvPr/>
        </p:nvSpPr>
        <p:spPr>
          <a:xfrm>
            <a:off x="510425" y="5384129"/>
            <a:ext cx="1469606" cy="76198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C25FB2B1-4BAD-41F1-B84A-6DD6DED9EAE1}"/>
              </a:ext>
            </a:extLst>
          </p:cNvPr>
          <p:cNvCxnSpPr>
            <a:cxnSpLocks/>
          </p:cNvCxnSpPr>
          <p:nvPr/>
        </p:nvCxnSpPr>
        <p:spPr>
          <a:xfrm>
            <a:off x="497307" y="3974429"/>
            <a:ext cx="1484729" cy="0"/>
          </a:xfrm>
          <a:prstGeom prst="line">
            <a:avLst/>
          </a:prstGeom>
          <a:ln w="28575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530E6D8A-14F2-499B-A7BC-6D8B55ADD74D}"/>
              </a:ext>
            </a:extLst>
          </p:cNvPr>
          <p:cNvCxnSpPr>
            <a:cxnSpLocks/>
          </p:cNvCxnSpPr>
          <p:nvPr/>
        </p:nvCxnSpPr>
        <p:spPr>
          <a:xfrm>
            <a:off x="497307" y="3974429"/>
            <a:ext cx="13117" cy="1485900"/>
          </a:xfrm>
          <a:prstGeom prst="line">
            <a:avLst/>
          </a:prstGeom>
          <a:ln w="28575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153C831F-0E93-47FB-939A-6E5871722E0A}"/>
              </a:ext>
            </a:extLst>
          </p:cNvPr>
          <p:cNvCxnSpPr>
            <a:cxnSpLocks/>
          </p:cNvCxnSpPr>
          <p:nvPr/>
        </p:nvCxnSpPr>
        <p:spPr>
          <a:xfrm>
            <a:off x="532649" y="5460329"/>
            <a:ext cx="1484729" cy="0"/>
          </a:xfrm>
          <a:prstGeom prst="line">
            <a:avLst/>
          </a:prstGeom>
          <a:ln w="28575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>
            <a:extLst>
              <a:ext uri="{FF2B5EF4-FFF2-40B4-BE49-F238E27FC236}">
                <a16:creationId xmlns:a16="http://schemas.microsoft.com/office/drawing/2014/main" id="{FABADDB3-CF76-4AC1-B429-F0298CE9476B}"/>
              </a:ext>
            </a:extLst>
          </p:cNvPr>
          <p:cNvCxnSpPr>
            <a:cxnSpLocks/>
          </p:cNvCxnSpPr>
          <p:nvPr/>
        </p:nvCxnSpPr>
        <p:spPr>
          <a:xfrm>
            <a:off x="1980031" y="3974429"/>
            <a:ext cx="13117" cy="1485900"/>
          </a:xfrm>
          <a:prstGeom prst="line">
            <a:avLst/>
          </a:prstGeom>
          <a:ln w="28575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Rectangle 35">
            <a:extLst>
              <a:ext uri="{FF2B5EF4-FFF2-40B4-BE49-F238E27FC236}">
                <a16:creationId xmlns:a16="http://schemas.microsoft.com/office/drawing/2014/main" id="{48B2029F-8BDE-4DFB-8F2E-629F19B25585}"/>
              </a:ext>
            </a:extLst>
          </p:cNvPr>
          <p:cNvSpPr/>
          <p:nvPr/>
        </p:nvSpPr>
        <p:spPr>
          <a:xfrm>
            <a:off x="2199525" y="5371429"/>
            <a:ext cx="1469606" cy="76198"/>
          </a:xfrm>
          <a:prstGeom prst="rect">
            <a:avLst/>
          </a:prstGeom>
          <a:solidFill>
            <a:srgbClr val="86E89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cxnSp>
        <p:nvCxnSpPr>
          <p:cNvPr id="37" name="Straight Connector 36">
            <a:extLst>
              <a:ext uri="{FF2B5EF4-FFF2-40B4-BE49-F238E27FC236}">
                <a16:creationId xmlns:a16="http://schemas.microsoft.com/office/drawing/2014/main" id="{E81683C7-D7C4-43E6-92E8-D3D444BB89A7}"/>
              </a:ext>
            </a:extLst>
          </p:cNvPr>
          <p:cNvCxnSpPr>
            <a:cxnSpLocks/>
          </p:cNvCxnSpPr>
          <p:nvPr/>
        </p:nvCxnSpPr>
        <p:spPr>
          <a:xfrm>
            <a:off x="2186407" y="3961729"/>
            <a:ext cx="1484729" cy="0"/>
          </a:xfrm>
          <a:prstGeom prst="line">
            <a:avLst/>
          </a:prstGeom>
          <a:ln w="28575">
            <a:solidFill>
              <a:srgbClr val="00B05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>
            <a:extLst>
              <a:ext uri="{FF2B5EF4-FFF2-40B4-BE49-F238E27FC236}">
                <a16:creationId xmlns:a16="http://schemas.microsoft.com/office/drawing/2014/main" id="{ED20CEED-C38A-4B01-A496-77AB9B1AB999}"/>
              </a:ext>
            </a:extLst>
          </p:cNvPr>
          <p:cNvCxnSpPr>
            <a:cxnSpLocks/>
          </p:cNvCxnSpPr>
          <p:nvPr/>
        </p:nvCxnSpPr>
        <p:spPr>
          <a:xfrm>
            <a:off x="2186407" y="3961729"/>
            <a:ext cx="13117" cy="1485900"/>
          </a:xfrm>
          <a:prstGeom prst="line">
            <a:avLst/>
          </a:prstGeom>
          <a:ln w="28575">
            <a:solidFill>
              <a:srgbClr val="00B05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Connector 38">
            <a:extLst>
              <a:ext uri="{FF2B5EF4-FFF2-40B4-BE49-F238E27FC236}">
                <a16:creationId xmlns:a16="http://schemas.microsoft.com/office/drawing/2014/main" id="{FA22FA3F-53B7-48BC-A9DC-EFE959052EFA}"/>
              </a:ext>
            </a:extLst>
          </p:cNvPr>
          <p:cNvCxnSpPr>
            <a:cxnSpLocks/>
          </p:cNvCxnSpPr>
          <p:nvPr/>
        </p:nvCxnSpPr>
        <p:spPr>
          <a:xfrm>
            <a:off x="2221749" y="5447629"/>
            <a:ext cx="1484729" cy="0"/>
          </a:xfrm>
          <a:prstGeom prst="line">
            <a:avLst/>
          </a:prstGeom>
          <a:ln w="28575">
            <a:solidFill>
              <a:srgbClr val="00B05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Connector 39">
            <a:extLst>
              <a:ext uri="{FF2B5EF4-FFF2-40B4-BE49-F238E27FC236}">
                <a16:creationId xmlns:a16="http://schemas.microsoft.com/office/drawing/2014/main" id="{91594242-0606-4072-B0A2-D04638F10837}"/>
              </a:ext>
            </a:extLst>
          </p:cNvPr>
          <p:cNvCxnSpPr>
            <a:cxnSpLocks/>
          </p:cNvCxnSpPr>
          <p:nvPr/>
        </p:nvCxnSpPr>
        <p:spPr>
          <a:xfrm>
            <a:off x="3669131" y="3961729"/>
            <a:ext cx="13117" cy="1485900"/>
          </a:xfrm>
          <a:prstGeom prst="line">
            <a:avLst/>
          </a:prstGeom>
          <a:ln w="28575">
            <a:solidFill>
              <a:srgbClr val="00B05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Rectangle 40">
            <a:extLst>
              <a:ext uri="{FF2B5EF4-FFF2-40B4-BE49-F238E27FC236}">
                <a16:creationId xmlns:a16="http://schemas.microsoft.com/office/drawing/2014/main" id="{FDADF765-95F8-4A8D-A4CF-70EE8E2E218B}"/>
              </a:ext>
            </a:extLst>
          </p:cNvPr>
          <p:cNvSpPr/>
          <p:nvPr/>
        </p:nvSpPr>
        <p:spPr>
          <a:xfrm>
            <a:off x="3875925" y="5371429"/>
            <a:ext cx="1469606" cy="63498"/>
          </a:xfrm>
          <a:prstGeom prst="rect">
            <a:avLst/>
          </a:prstGeom>
          <a:solidFill>
            <a:srgbClr val="89C4E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cxnSp>
        <p:nvCxnSpPr>
          <p:cNvPr id="42" name="Straight Connector 41">
            <a:extLst>
              <a:ext uri="{FF2B5EF4-FFF2-40B4-BE49-F238E27FC236}">
                <a16:creationId xmlns:a16="http://schemas.microsoft.com/office/drawing/2014/main" id="{DF44FD36-F4A4-4A79-9DFA-4CD42C4DBA69}"/>
              </a:ext>
            </a:extLst>
          </p:cNvPr>
          <p:cNvCxnSpPr>
            <a:cxnSpLocks/>
          </p:cNvCxnSpPr>
          <p:nvPr/>
        </p:nvCxnSpPr>
        <p:spPr>
          <a:xfrm>
            <a:off x="3862807" y="3949029"/>
            <a:ext cx="1484729" cy="0"/>
          </a:xfrm>
          <a:prstGeom prst="line">
            <a:avLst/>
          </a:prstGeom>
          <a:ln w="28575">
            <a:solidFill>
              <a:srgbClr val="0070C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Connector 42">
            <a:extLst>
              <a:ext uri="{FF2B5EF4-FFF2-40B4-BE49-F238E27FC236}">
                <a16:creationId xmlns:a16="http://schemas.microsoft.com/office/drawing/2014/main" id="{8BD4C885-B52A-45BA-AF2E-7C4C2424C399}"/>
              </a:ext>
            </a:extLst>
          </p:cNvPr>
          <p:cNvCxnSpPr>
            <a:cxnSpLocks/>
          </p:cNvCxnSpPr>
          <p:nvPr/>
        </p:nvCxnSpPr>
        <p:spPr>
          <a:xfrm>
            <a:off x="3862807" y="3949029"/>
            <a:ext cx="13117" cy="1485900"/>
          </a:xfrm>
          <a:prstGeom prst="line">
            <a:avLst/>
          </a:prstGeom>
          <a:ln w="28575">
            <a:solidFill>
              <a:srgbClr val="0070C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>
            <a:extLst>
              <a:ext uri="{FF2B5EF4-FFF2-40B4-BE49-F238E27FC236}">
                <a16:creationId xmlns:a16="http://schemas.microsoft.com/office/drawing/2014/main" id="{E31880DA-6543-43D2-86C2-7A7109B19F9C}"/>
              </a:ext>
            </a:extLst>
          </p:cNvPr>
          <p:cNvCxnSpPr>
            <a:cxnSpLocks/>
          </p:cNvCxnSpPr>
          <p:nvPr/>
        </p:nvCxnSpPr>
        <p:spPr>
          <a:xfrm>
            <a:off x="3898149" y="5434929"/>
            <a:ext cx="1484729" cy="0"/>
          </a:xfrm>
          <a:prstGeom prst="line">
            <a:avLst/>
          </a:prstGeom>
          <a:ln w="28575">
            <a:solidFill>
              <a:srgbClr val="0070C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Straight Connector 44">
            <a:extLst>
              <a:ext uri="{FF2B5EF4-FFF2-40B4-BE49-F238E27FC236}">
                <a16:creationId xmlns:a16="http://schemas.microsoft.com/office/drawing/2014/main" id="{6E3F7D52-9884-4451-9517-56B3979D3FAC}"/>
              </a:ext>
            </a:extLst>
          </p:cNvPr>
          <p:cNvCxnSpPr>
            <a:cxnSpLocks/>
          </p:cNvCxnSpPr>
          <p:nvPr/>
        </p:nvCxnSpPr>
        <p:spPr>
          <a:xfrm>
            <a:off x="5345531" y="3949029"/>
            <a:ext cx="13117" cy="1485900"/>
          </a:xfrm>
          <a:prstGeom prst="line">
            <a:avLst/>
          </a:prstGeom>
          <a:ln w="28575">
            <a:solidFill>
              <a:srgbClr val="0070C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Picture 2">
            <a:extLst>
              <a:ext uri="{FF2B5EF4-FFF2-40B4-BE49-F238E27FC236}">
                <a16:creationId xmlns:a16="http://schemas.microsoft.com/office/drawing/2014/main" id="{AB5D0B86-CA56-4ED9-BD13-A5EF819DAAB5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t="6520" b="61741"/>
          <a:stretch/>
        </p:blipFill>
        <p:spPr>
          <a:xfrm>
            <a:off x="5677734" y="3682999"/>
            <a:ext cx="2895851" cy="938458"/>
          </a:xfrm>
          <a:prstGeom prst="rect">
            <a:avLst/>
          </a:prstGeom>
        </p:spPr>
      </p:pic>
      <p:pic>
        <p:nvPicPr>
          <p:cNvPr id="46" name="Picture 45">
            <a:extLst>
              <a:ext uri="{FF2B5EF4-FFF2-40B4-BE49-F238E27FC236}">
                <a16:creationId xmlns:a16="http://schemas.microsoft.com/office/drawing/2014/main" id="{E006B89C-864D-4C25-80D0-41CDE8AB682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705296" y="791332"/>
            <a:ext cx="2228254" cy="1702386"/>
          </a:xfrm>
          <a:prstGeom prst="rect">
            <a:avLst/>
          </a:prstGeom>
        </p:spPr>
      </p:pic>
      <p:pic>
        <p:nvPicPr>
          <p:cNvPr id="47" name="Picture 46">
            <a:extLst>
              <a:ext uri="{FF2B5EF4-FFF2-40B4-BE49-F238E27FC236}">
                <a16:creationId xmlns:a16="http://schemas.microsoft.com/office/drawing/2014/main" id="{1C71312F-2D99-423E-82B8-921EB3E926A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717840" y="2426016"/>
            <a:ext cx="2505075" cy="10264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6079939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1_Clarity">
  <a:themeElements>
    <a:clrScheme name="Clarity">
      <a:dk1>
        <a:srgbClr val="292934"/>
      </a:dk1>
      <a:lt1>
        <a:srgbClr val="FFFFFF"/>
      </a:lt1>
      <a:dk2>
        <a:srgbClr val="D2533C"/>
      </a:dk2>
      <a:lt2>
        <a:srgbClr val="F3F2DC"/>
      </a:lt2>
      <a:accent1>
        <a:srgbClr val="93A299"/>
      </a:accent1>
      <a:accent2>
        <a:srgbClr val="AD8F67"/>
      </a:accent2>
      <a:accent3>
        <a:srgbClr val="726056"/>
      </a:accent3>
      <a:accent4>
        <a:srgbClr val="4C5A6A"/>
      </a:accent4>
      <a:accent5>
        <a:srgbClr val="808DA0"/>
      </a:accent5>
      <a:accent6>
        <a:srgbClr val="79463D"/>
      </a:accent6>
      <a:hlink>
        <a:srgbClr val="0000FF"/>
      </a:hlink>
      <a:folHlink>
        <a:srgbClr val="80008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larity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hade val="86000"/>
                <a:satMod val="140000"/>
              </a:schemeClr>
            </a:gs>
            <a:gs pos="45000">
              <a:schemeClr val="phClr">
                <a:tint val="48000"/>
                <a:satMod val="150000"/>
              </a:schemeClr>
            </a:gs>
            <a:gs pos="100000">
              <a:schemeClr val="phClr">
                <a:tint val="28000"/>
                <a:satMod val="16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70000"/>
                <a:satMod val="150000"/>
              </a:schemeClr>
            </a:gs>
            <a:gs pos="34000">
              <a:schemeClr val="phClr">
                <a:shade val="70000"/>
                <a:satMod val="140000"/>
              </a:schemeClr>
            </a:gs>
            <a:gs pos="70000">
              <a:schemeClr val="phClr">
                <a:tint val="100000"/>
                <a:shade val="90000"/>
                <a:satMod val="140000"/>
              </a:schemeClr>
            </a:gs>
            <a:gs pos="100000">
              <a:schemeClr val="phClr">
                <a:tint val="100000"/>
                <a:shade val="100000"/>
                <a:sat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6425" cap="flat" cmpd="sng" algn="ctr">
          <a:solidFill>
            <a:schemeClr val="phClr"/>
          </a:solidFill>
          <a:prstDash val="solid"/>
        </a:ln>
        <a:ln w="444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5100000"/>
            </a:lightRig>
          </a:scene3d>
          <a:sp3d contourW="6350">
            <a:bevelT w="29210" h="12700"/>
            <a:contourClr>
              <a:schemeClr val="phClr">
                <a:shade val="3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5000"/>
                <a:satMod val="180000"/>
              </a:schemeClr>
            </a:gs>
            <a:gs pos="40000">
              <a:schemeClr val="phClr">
                <a:tint val="95000"/>
                <a:shade val="85000"/>
                <a:satMod val="150000"/>
              </a:schemeClr>
            </a:gs>
            <a:gs pos="100000">
              <a:schemeClr val="phClr">
                <a:shade val="45000"/>
                <a:satMod val="20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55000"/>
              </a:schemeClr>
              <a:schemeClr val="phClr">
                <a:tint val="97000"/>
                <a:satMod val="95000"/>
              </a:schemeClr>
            </a:duotone>
          </a:blip>
          <a:tile tx="0" ty="0" sx="70000" sy="7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176</Words>
  <Application>Microsoft Office PowerPoint</Application>
  <PresentationFormat>On-screen Show (4:3)</PresentationFormat>
  <Paragraphs>24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0" baseType="lpstr">
      <vt:lpstr>Arial</vt:lpstr>
      <vt:lpstr>1_Clarity</vt:lpstr>
      <vt:lpstr>Let’s talk circles…</vt:lpstr>
      <vt:lpstr>Let’s talk circles…</vt:lpstr>
      <vt:lpstr>Let’s talk circles…</vt:lpstr>
      <vt:lpstr>Let’s talk circles…</vt:lpstr>
      <vt:lpstr>Let’s talk circles…</vt:lpstr>
      <vt:lpstr>Let’s talk circles…</vt:lpstr>
      <vt:lpstr>Let’s talk circles…</vt:lpstr>
      <vt:lpstr>Let’s talk circles…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Let’s talk circles…</dc:title>
  <dc:creator>Chris Matthews</dc:creator>
  <cp:lastModifiedBy>Chris Matthews</cp:lastModifiedBy>
  <cp:revision>1</cp:revision>
  <dcterms:created xsi:type="dcterms:W3CDTF">2022-01-24T14:13:04Z</dcterms:created>
  <dcterms:modified xsi:type="dcterms:W3CDTF">2022-01-24T14:13:50Z</dcterms:modified>
</cp:coreProperties>
</file>