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91" r:id="rId2"/>
    <p:sldId id="30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128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BD33C-0946-402F-B5F3-18EB25F41E12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839ED-3F53-4A83-87A6-3F4A852A27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06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BD33C-0946-402F-B5F3-18EB25F41E12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839ED-3F53-4A83-87A6-3F4A852A27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480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BD33C-0946-402F-B5F3-18EB25F41E12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839ED-3F53-4A83-87A6-3F4A852A27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503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BD33C-0946-402F-B5F3-18EB25F41E12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839ED-3F53-4A83-87A6-3F4A852A27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570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BD33C-0946-402F-B5F3-18EB25F41E12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839ED-3F53-4A83-87A6-3F4A852A27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865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BD33C-0946-402F-B5F3-18EB25F41E12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839ED-3F53-4A83-87A6-3F4A852A27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6872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BD33C-0946-402F-B5F3-18EB25F41E12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839ED-3F53-4A83-87A6-3F4A852A27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648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BD33C-0946-402F-B5F3-18EB25F41E12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839ED-3F53-4A83-87A6-3F4A852A27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948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BD33C-0946-402F-B5F3-18EB25F41E12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839ED-3F53-4A83-87A6-3F4A852A27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554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BD33C-0946-402F-B5F3-18EB25F41E12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839ED-3F53-4A83-87A6-3F4A852A27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904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BD33C-0946-402F-B5F3-18EB25F41E12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839ED-3F53-4A83-87A6-3F4A852A27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014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6BD33C-0946-402F-B5F3-18EB25F41E12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F839ED-3F53-4A83-87A6-3F4A852A27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776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863262" y="335278"/>
          <a:ext cx="7417480" cy="13007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417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17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17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17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4174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4174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4174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4174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4174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4174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65039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039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026" name="Picture 2" descr="Image result for 1-100 chart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2" t="4029" r="2653" b="5162"/>
          <a:stretch/>
        </p:blipFill>
        <p:spPr bwMode="auto">
          <a:xfrm>
            <a:off x="1590879" y="2017933"/>
            <a:ext cx="6051424" cy="4840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405F947-5C3A-418E-9841-BA9B9D2D7D4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407" r="29081"/>
          <a:stretch/>
        </p:blipFill>
        <p:spPr>
          <a:xfrm>
            <a:off x="20320" y="439018"/>
            <a:ext cx="765138" cy="615749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8C09187-9259-477F-BE3C-EF01612E0E7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407" r="29081"/>
          <a:stretch/>
        </p:blipFill>
        <p:spPr>
          <a:xfrm rot="10800000">
            <a:off x="8351505" y="365758"/>
            <a:ext cx="765138" cy="6157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2972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8" name="Picture 4" descr="Image result for fear factor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665"/>
          <a:stretch/>
        </p:blipFill>
        <p:spPr bwMode="auto">
          <a:xfrm rot="5400000">
            <a:off x="7627424" y="1253499"/>
            <a:ext cx="2318898" cy="765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Image result for fear factor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98"/>
          <a:stretch/>
        </p:blipFill>
        <p:spPr bwMode="auto">
          <a:xfrm rot="5400000">
            <a:off x="7474876" y="4934115"/>
            <a:ext cx="2630776" cy="765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 rot="5400000">
            <a:off x="8161634" y="2890574"/>
            <a:ext cx="1253869" cy="1015663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</a:t>
            </a:r>
          </a:p>
        </p:txBody>
      </p:sp>
      <p:pic>
        <p:nvPicPr>
          <p:cNvPr id="9" name="Picture 4" descr="Image result for fear factor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665"/>
          <a:stretch/>
        </p:blipFill>
        <p:spPr bwMode="auto">
          <a:xfrm rot="16200000">
            <a:off x="-789273" y="5090054"/>
            <a:ext cx="2318898" cy="765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Image result for fear factor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98"/>
          <a:stretch/>
        </p:blipFill>
        <p:spPr bwMode="auto">
          <a:xfrm rot="16200000">
            <a:off x="-948604" y="1409437"/>
            <a:ext cx="2630776" cy="765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 rot="16200000">
            <a:off x="-271503" y="3202451"/>
            <a:ext cx="1253869" cy="1015663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</a:t>
            </a:r>
          </a:p>
        </p:txBody>
      </p:sp>
      <p:pic>
        <p:nvPicPr>
          <p:cNvPr id="1026" name="Picture 2" descr="Image result for 1-100 chart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2" t="4029" r="2653" b="5162"/>
          <a:stretch/>
        </p:blipFill>
        <p:spPr bwMode="auto">
          <a:xfrm>
            <a:off x="752744" y="512181"/>
            <a:ext cx="7651559" cy="6119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622764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</Words>
  <Application>Microsoft Office PowerPoint</Application>
  <PresentationFormat>On-screen Show (4:3)</PresentationFormat>
  <Paragraphs>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1_Office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Matthews</dc:creator>
  <cp:lastModifiedBy>Chris Matthews</cp:lastModifiedBy>
  <cp:revision>1</cp:revision>
  <dcterms:created xsi:type="dcterms:W3CDTF">2021-11-10T13:49:47Z</dcterms:created>
  <dcterms:modified xsi:type="dcterms:W3CDTF">2021-11-10T13:50:14Z</dcterms:modified>
</cp:coreProperties>
</file>