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660" r:id="rId3"/>
    <p:sldId id="769" r:id="rId4"/>
    <p:sldId id="770" r:id="rId5"/>
    <p:sldId id="34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8021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387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0952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042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519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42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69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1635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10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688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681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56BACE2-2990-4DA8-B6C2-2ACDDE3DC055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37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en-US" sz="11500" dirty="0"/>
              <a:t>Pick ‘</a:t>
            </a:r>
            <a:r>
              <a:rPr lang="en-US" sz="11500" dirty="0" err="1"/>
              <a:t>em</a:t>
            </a:r>
            <a:endParaRPr lang="en-US" sz="11500" dirty="0"/>
          </a:p>
        </p:txBody>
      </p:sp>
      <p:pic>
        <p:nvPicPr>
          <p:cNvPr id="4098" name="Picture 2" descr="Image result for pick nose spor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1" y="1524000"/>
            <a:ext cx="5333999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458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Image result for pick nose sports">
            <a:extLst>
              <a:ext uri="{FF2B5EF4-FFF2-40B4-BE49-F238E27FC236}">
                <a16:creationId xmlns:a16="http://schemas.microsoft.com/office/drawing/2014/main" id="{6BC113F7-BF83-46A1-83EE-67D7EB597B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83" t="3604" r="29336" b="24960"/>
          <a:stretch/>
        </p:blipFill>
        <p:spPr bwMode="auto">
          <a:xfrm>
            <a:off x="0" y="22174"/>
            <a:ext cx="1843728" cy="203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Related image">
            <a:extLst>
              <a:ext uri="{FF2B5EF4-FFF2-40B4-BE49-F238E27FC236}">
                <a16:creationId xmlns:a16="http://schemas.microsoft.com/office/drawing/2014/main" id="{75C2AFDD-7135-4DD9-8840-67C96527C9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4" t="12444" r="18363" b="10676"/>
          <a:stretch/>
        </p:blipFill>
        <p:spPr bwMode="auto">
          <a:xfrm>
            <a:off x="5135507" y="3213"/>
            <a:ext cx="2408293" cy="202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Related image">
            <a:extLst>
              <a:ext uri="{FF2B5EF4-FFF2-40B4-BE49-F238E27FC236}">
                <a16:creationId xmlns:a16="http://schemas.microsoft.com/office/drawing/2014/main" id="{9DB8DC82-423E-4692-8699-9739843D7F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8" t="2556" r="32938" b="31991"/>
          <a:stretch/>
        </p:blipFill>
        <p:spPr bwMode="auto">
          <a:xfrm>
            <a:off x="1600201" y="228600"/>
            <a:ext cx="1746723" cy="1803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Image result for famous people picking their nose">
            <a:extLst>
              <a:ext uri="{FF2B5EF4-FFF2-40B4-BE49-F238E27FC236}">
                <a16:creationId xmlns:a16="http://schemas.microsoft.com/office/drawing/2014/main" id="{F58EEFAE-3E77-4D6B-A38F-24C04C7A55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0" r="28037" b="20523"/>
          <a:stretch/>
        </p:blipFill>
        <p:spPr bwMode="auto">
          <a:xfrm>
            <a:off x="3211756" y="0"/>
            <a:ext cx="1969844" cy="203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Image result for famous people picking their nose">
            <a:extLst>
              <a:ext uri="{FF2B5EF4-FFF2-40B4-BE49-F238E27FC236}">
                <a16:creationId xmlns:a16="http://schemas.microsoft.com/office/drawing/2014/main" id="{F0DD1AD0-35D3-4F62-81CB-72910326D8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0" t="5044" r="19224"/>
          <a:stretch/>
        </p:blipFill>
        <p:spPr bwMode="auto">
          <a:xfrm>
            <a:off x="7105351" y="25730"/>
            <a:ext cx="2038649" cy="203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pencil eraser png">
            <a:extLst>
              <a:ext uri="{FF2B5EF4-FFF2-40B4-BE49-F238E27FC236}">
                <a16:creationId xmlns:a16="http://schemas.microsoft.com/office/drawing/2014/main" id="{27E5CFDE-51FD-4445-A367-0C65B2A4D7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94" r="14516"/>
          <a:stretch/>
        </p:blipFill>
        <p:spPr bwMode="auto">
          <a:xfrm>
            <a:off x="6451600" y="3672521"/>
            <a:ext cx="2692400" cy="3601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lated image">
            <a:extLst>
              <a:ext uri="{FF2B5EF4-FFF2-40B4-BE49-F238E27FC236}">
                <a16:creationId xmlns:a16="http://schemas.microsoft.com/office/drawing/2014/main" id="{D21FDED6-DCCC-48F6-9E6F-946D3FCD1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900" y="4339897"/>
            <a:ext cx="2047725" cy="20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5F3C8E-CD27-42C7-8AE2-533C06297C34}"/>
              </a:ext>
            </a:extLst>
          </p:cNvPr>
          <p:cNvSpPr txBox="1"/>
          <p:nvPr/>
        </p:nvSpPr>
        <p:spPr>
          <a:xfrm>
            <a:off x="6819901" y="2641600"/>
            <a:ext cx="19431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Don’t Erase!</a:t>
            </a:r>
          </a:p>
        </p:txBody>
      </p:sp>
      <p:graphicFrame>
        <p:nvGraphicFramePr>
          <p:cNvPr id="18" name="Content Placeholder 3">
            <a:extLst>
              <a:ext uri="{FF2B5EF4-FFF2-40B4-BE49-F238E27FC236}">
                <a16:creationId xmlns:a16="http://schemas.microsoft.com/office/drawing/2014/main" id="{3DE25980-66E6-4CA0-BFDC-396EF12789F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8600" y="2238096"/>
          <a:ext cx="6019800" cy="44421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0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2105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105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6661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en-US" sz="11500" dirty="0"/>
              <a:t>Pick ‘n’ Role</a:t>
            </a:r>
          </a:p>
        </p:txBody>
      </p:sp>
      <p:pic>
        <p:nvPicPr>
          <p:cNvPr id="4098" name="Picture 2" descr="Image result for pick nose spor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0"/>
            <a:ext cx="4038599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teacher students">
            <a:extLst>
              <a:ext uri="{FF2B5EF4-FFF2-40B4-BE49-F238E27FC236}">
                <a16:creationId xmlns:a16="http://schemas.microsoft.com/office/drawing/2014/main" id="{A05B8EDE-B69C-4F58-8A3F-36650BED0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799" y="3048000"/>
            <a:ext cx="4494255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579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477000" y="1996440"/>
          <a:ext cx="2514600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Key Vocab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Radical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Reduce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Square</a:t>
                      </a:r>
                      <a:r>
                        <a:rPr lang="en-US" sz="2400" baseline="0" dirty="0"/>
                        <a:t> Root</a:t>
                      </a:r>
                      <a:endParaRPr lang="en-US" sz="2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Factors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Imaginary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Exponent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Variable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5" name="Rounded Rectangle 14"/>
          <p:cNvSpPr/>
          <p:nvPr/>
        </p:nvSpPr>
        <p:spPr>
          <a:xfrm>
            <a:off x="6477000" y="579285"/>
            <a:ext cx="1524000" cy="132571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Use Four</a:t>
            </a:r>
          </a:p>
        </p:txBody>
      </p:sp>
      <p:pic>
        <p:nvPicPr>
          <p:cNvPr id="16" name="Picture 2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80840">
            <a:off x="7263806" y="829827"/>
            <a:ext cx="2205819" cy="176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27DA51B9-7C5C-4320-B383-0F376421BDE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8600" y="2590800"/>
          <a:ext cx="6019800" cy="4089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0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447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47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2" name="Picture 2" descr="Image result for pick nose sports">
            <a:extLst>
              <a:ext uri="{FF2B5EF4-FFF2-40B4-BE49-F238E27FC236}">
                <a16:creationId xmlns:a16="http://schemas.microsoft.com/office/drawing/2014/main" id="{7667F0D5-AC91-46DF-AEB8-A81D554E6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0"/>
            <a:ext cx="2514599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Image result for teacher students">
            <a:extLst>
              <a:ext uri="{FF2B5EF4-FFF2-40B4-BE49-F238E27FC236}">
                <a16:creationId xmlns:a16="http://schemas.microsoft.com/office/drawing/2014/main" id="{B951B3A7-D54D-4E45-8FB4-0C63F2A884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2" r="9464" b="6488"/>
          <a:stretch/>
        </p:blipFill>
        <p:spPr bwMode="auto">
          <a:xfrm>
            <a:off x="3587144" y="609600"/>
            <a:ext cx="2767817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ampersand png">
            <a:extLst>
              <a:ext uri="{FF2B5EF4-FFF2-40B4-BE49-F238E27FC236}">
                <a16:creationId xmlns:a16="http://schemas.microsoft.com/office/drawing/2014/main" id="{20A18820-42EE-4A77-9A8C-930368C11D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201"/>
          <a:stretch/>
        </p:blipFill>
        <p:spPr bwMode="auto">
          <a:xfrm>
            <a:off x="2853666" y="1001368"/>
            <a:ext cx="956334" cy="99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60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en-US" sz="11500" dirty="0"/>
              <a:t>Pass ‘</a:t>
            </a:r>
            <a:r>
              <a:rPr lang="en-US" sz="11500" dirty="0" err="1"/>
              <a:t>em</a:t>
            </a:r>
            <a:endParaRPr lang="en-US" sz="11500" dirty="0"/>
          </a:p>
        </p:txBody>
      </p:sp>
      <p:sp>
        <p:nvSpPr>
          <p:cNvPr id="4" name="AutoShape 4" descr="Image result for finger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AutoShape 2" descr="Image result for peyton manning colts practic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1676400"/>
            <a:ext cx="81280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loud 4"/>
          <p:cNvSpPr/>
          <p:nvPr/>
        </p:nvSpPr>
        <p:spPr>
          <a:xfrm>
            <a:off x="4914900" y="1828800"/>
            <a:ext cx="190500" cy="228600"/>
          </a:xfrm>
          <a:prstGeom prst="cloud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Cloud 15"/>
          <p:cNvSpPr/>
          <p:nvPr/>
        </p:nvSpPr>
        <p:spPr>
          <a:xfrm>
            <a:off x="6438900" y="2209800"/>
            <a:ext cx="190500" cy="228600"/>
          </a:xfrm>
          <a:prstGeom prst="cloud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5689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</Words>
  <Application>Microsoft Office PowerPoint</Application>
  <PresentationFormat>On-screen Show (4:3)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1_Clarity</vt:lpstr>
      <vt:lpstr>Pick ‘em</vt:lpstr>
      <vt:lpstr>PowerPoint Presentation</vt:lpstr>
      <vt:lpstr>Pick ‘n’ Role</vt:lpstr>
      <vt:lpstr>PowerPoint Presentation</vt:lpstr>
      <vt:lpstr>Pass ‘em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Pick ‘em</dc:title>
  <dc:creator>Chris Matthews</dc:creator>
  <cp:lastModifiedBy>Chris Matthews</cp:lastModifiedBy>
  <cp:revision>1</cp:revision>
  <dcterms:created xsi:type="dcterms:W3CDTF">2021-10-06T16:22:17Z</dcterms:created>
  <dcterms:modified xsi:type="dcterms:W3CDTF">2021-10-06T16:22:57Z</dcterms:modified>
</cp:coreProperties>
</file>