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437" r:id="rId3"/>
    <p:sldId id="676" r:id="rId4"/>
    <p:sldId id="516" r:id="rId5"/>
    <p:sldId id="398" r:id="rId6"/>
    <p:sldId id="518" r:id="rId7"/>
    <p:sldId id="517" r:id="rId8"/>
    <p:sldId id="519" r:id="rId9"/>
    <p:sldId id="674" r:id="rId10"/>
    <p:sldId id="320" r:id="rId11"/>
    <p:sldId id="675" r:id="rId12"/>
    <p:sldId id="438" r:id="rId13"/>
    <p:sldId id="440" r:id="rId14"/>
    <p:sldId id="521" r:id="rId15"/>
    <p:sldId id="52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4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8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6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6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08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1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4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4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8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4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4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53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224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91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405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70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391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65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64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4566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29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06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5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8BBB8-989C-428B-BC62-2FE9B98FB9B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26DD7-974F-4FC0-836B-B98D4B7AB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4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645F8B9-671F-4644-82F1-56D692A5D333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BD179D-1A33-4155-B782-8714D8894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0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3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.png"/><Relationship Id="rId7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3.png"/><Relationship Id="rId11" Type="http://schemas.openxmlformats.org/officeDocument/2006/relationships/image" Target="../media/image78.jpe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62.png"/><Relationship Id="rId3" Type="http://schemas.openxmlformats.org/officeDocument/2006/relationships/image" Target="../media/image4.png"/><Relationship Id="rId7" Type="http://schemas.openxmlformats.org/officeDocument/2006/relationships/image" Target="../media/image82.png"/><Relationship Id="rId12" Type="http://schemas.openxmlformats.org/officeDocument/2006/relationships/image" Target="../media/image86.png"/><Relationship Id="rId2" Type="http://schemas.openxmlformats.org/officeDocument/2006/relationships/image" Target="../media/image3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png"/><Relationship Id="rId11" Type="http://schemas.openxmlformats.org/officeDocument/2006/relationships/image" Target="../media/image85.png"/><Relationship Id="rId5" Type="http://schemas.openxmlformats.org/officeDocument/2006/relationships/image" Target="../media/image80.png"/><Relationship Id="rId15" Type="http://schemas.openxmlformats.org/officeDocument/2006/relationships/image" Target="../media/image88.png"/><Relationship Id="rId10" Type="http://schemas.openxmlformats.org/officeDocument/2006/relationships/image" Target="../media/image84.png"/><Relationship Id="rId4" Type="http://schemas.openxmlformats.org/officeDocument/2006/relationships/image" Target="../media/image79.png"/><Relationship Id="rId9" Type="http://schemas.openxmlformats.org/officeDocument/2006/relationships/image" Target="../media/image18.png"/><Relationship Id="rId14" Type="http://schemas.openxmlformats.org/officeDocument/2006/relationships/image" Target="../media/image8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3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4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4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4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" Type="http://schemas.openxmlformats.org/officeDocument/2006/relationships/image" Target="../media/image3.png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37.png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3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3" Type="http://schemas.openxmlformats.org/officeDocument/2006/relationships/image" Target="../media/image3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image" Target="../media/image139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03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4" Type="http://schemas.openxmlformats.org/officeDocument/2006/relationships/image" Target="../media/image4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18" Type="http://schemas.openxmlformats.org/officeDocument/2006/relationships/image" Target="../media/image167.png"/><Relationship Id="rId3" Type="http://schemas.openxmlformats.org/officeDocument/2006/relationships/image" Target="../media/image4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17" Type="http://schemas.openxmlformats.org/officeDocument/2006/relationships/image" Target="../media/image166.png"/><Relationship Id="rId2" Type="http://schemas.openxmlformats.org/officeDocument/2006/relationships/image" Target="../media/image3.png"/><Relationship Id="rId16" Type="http://schemas.openxmlformats.org/officeDocument/2006/relationships/image" Target="../media/image16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5" Type="http://schemas.openxmlformats.org/officeDocument/2006/relationships/image" Target="../media/image164.png"/><Relationship Id="rId10" Type="http://schemas.openxmlformats.org/officeDocument/2006/relationships/image" Target="../media/image159.png"/><Relationship Id="rId19" Type="http://schemas.openxmlformats.org/officeDocument/2006/relationships/image" Target="../media/image168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 result for double decker word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2" t="16948" r="493" b="68908"/>
          <a:stretch/>
        </p:blipFill>
        <p:spPr bwMode="auto">
          <a:xfrm>
            <a:off x="0" y="532472"/>
            <a:ext cx="9144001" cy="632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double decker word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t="36" r="493" b="13815"/>
          <a:stretch/>
        </p:blipFill>
        <p:spPr bwMode="auto">
          <a:xfrm>
            <a:off x="0" y="1008993"/>
            <a:ext cx="6025310" cy="577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Decker Dice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0" y="1295400"/>
            <a:ext cx="30480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Roll the dice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Use the values that you roll to create an </a:t>
            </a:r>
            <a:r>
              <a:rPr lang="en-US" sz="3200"/>
              <a:t>improper fraction…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Turn it into a mixed number!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77CF5F-29B4-457D-9628-DABE5714AE04}"/>
              </a:ext>
            </a:extLst>
          </p:cNvPr>
          <p:cNvSpPr/>
          <p:nvPr/>
        </p:nvSpPr>
        <p:spPr>
          <a:xfrm>
            <a:off x="0" y="28576"/>
            <a:ext cx="9144000" cy="466724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2: Fractions</a:t>
            </a:r>
          </a:p>
        </p:txBody>
      </p:sp>
    </p:spTree>
    <p:extLst>
      <p:ext uri="{BB962C8B-B14F-4D97-AF65-F5344CB8AC3E}">
        <p14:creationId xmlns:p14="http://schemas.microsoft.com/office/powerpoint/2010/main" val="284931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209800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882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882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882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2040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698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1567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444C07-F636-4789-A202-0F3A2D0E4E44}"/>
              </a:ext>
            </a:extLst>
          </p:cNvPr>
          <p:cNvSpPr/>
          <p:nvPr/>
        </p:nvSpPr>
        <p:spPr>
          <a:xfrm>
            <a:off x="0" y="28576"/>
            <a:ext cx="9144000" cy="466724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2: Fractions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C5C65F-8B9A-4F22-8BE8-6B29DC8AD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970" y="2061264"/>
            <a:ext cx="1514475" cy="16097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3DC17B-6241-40AB-9390-18AB168EB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009" y="4247253"/>
            <a:ext cx="852742" cy="8809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FF0BDD-5E91-46A6-B8E9-95FC2DC38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57" y="3695700"/>
            <a:ext cx="1714500" cy="3238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28C5F1-7983-4F13-9697-217E696AD3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7489" y="2808435"/>
            <a:ext cx="392394" cy="6367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2C75DF-2897-46A7-814E-45174B5E1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7489" y="6008350"/>
            <a:ext cx="422008" cy="6515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669681B-DB1A-4ED9-A9CC-640788E997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9994" y="4943766"/>
            <a:ext cx="451622" cy="63671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0814E1C-66EB-458A-A15E-57D2F50672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1807" y="704340"/>
            <a:ext cx="473834" cy="6367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BDFA2B3-B918-402C-B748-980CEF1370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153" y="1797020"/>
            <a:ext cx="695944" cy="63671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F323B1C-2011-4C62-A761-E30B51A729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9993" y="3868696"/>
            <a:ext cx="451623" cy="65152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3D40797-1F94-47D5-82A4-5E3F3AB484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0835" y="2787600"/>
            <a:ext cx="842061" cy="6861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B78FC83-66EA-439B-995C-8F1EA5591D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590" y="3851395"/>
            <a:ext cx="842061" cy="68612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E47A5A1-75DF-494F-A506-0927B6DF8A4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691" y="5937317"/>
            <a:ext cx="779687" cy="68612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DE931AE-E7A3-4A4D-9392-0928AFE4EC4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8895" y="1702729"/>
            <a:ext cx="795279" cy="68612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1DE0FE-E29B-44C3-954D-FD1C7456788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691" y="4894356"/>
            <a:ext cx="810874" cy="68612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DB222EC-19F7-41D3-9BDF-22CE5680D9E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6333" y="720907"/>
            <a:ext cx="779687" cy="6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5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209800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882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882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882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2040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698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1567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1A86AC-554A-43B2-8F24-558BAD797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86" y="6129774"/>
            <a:ext cx="1270770" cy="3409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6FD54B-DFE9-4BFF-8405-4DB0B9653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63" y="5094252"/>
            <a:ext cx="1104175" cy="3409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C96EC6-1206-4C56-BD77-BFEC6E18D9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215" y="3961417"/>
            <a:ext cx="2072751" cy="3486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7C6419-7123-400B-8AA0-3AE88A085D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0249" y="5941942"/>
            <a:ext cx="1367272" cy="659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A19ED2-BFB1-4186-BE6A-8844FFD485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7110" y="4898494"/>
            <a:ext cx="1040760" cy="6598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557E45-1A93-4FB1-8B94-3A4547744F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7110" y="3855046"/>
            <a:ext cx="1013551" cy="6598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48F91E-8EE1-4DEE-8D63-A8C0CA837F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339" y="1893988"/>
            <a:ext cx="1263021" cy="3409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F684E0-456B-4C0F-9FD0-BC6555A513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4331" y="2895600"/>
            <a:ext cx="2072751" cy="3486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8382C1-89B2-4CFB-BDDF-086AC6D343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835" y="883651"/>
            <a:ext cx="2103745" cy="3486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C5C117-2689-4A0F-B787-1B9A33C162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4287" y="690503"/>
            <a:ext cx="1061167" cy="6598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36FB1F2-627D-4496-8569-5C22BC0852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6703" y="1733951"/>
            <a:ext cx="1033958" cy="6598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DCAE2C2-ECBE-40B3-AC1A-B65C435DE8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71903" y="2777399"/>
            <a:ext cx="1013551" cy="65982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2FEBDE9-B1B5-4A68-B036-9CA9CD2F70EA}"/>
              </a:ext>
            </a:extLst>
          </p:cNvPr>
          <p:cNvSpPr/>
          <p:nvPr/>
        </p:nvSpPr>
        <p:spPr>
          <a:xfrm>
            <a:off x="0" y="28575"/>
            <a:ext cx="9144000" cy="533400"/>
          </a:xfrm>
          <a:prstGeom prst="rect">
            <a:avLst/>
          </a:prstGeom>
          <a:blipFill>
            <a:blip r:embed="rId16"/>
            <a:stretch>
              <a:fillRect l="-1695" t="3848" r="-1" b="-1"/>
            </a:stretch>
          </a:blipFill>
          <a:ln w="57150">
            <a:solidFill>
              <a:srgbClr val="065A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65A16"/>
                </a:solidFill>
              </a:rPr>
              <a:t>Skill 9: Percents</a:t>
            </a:r>
          </a:p>
        </p:txBody>
      </p:sp>
    </p:spTree>
    <p:extLst>
      <p:ext uri="{BB962C8B-B14F-4D97-AF65-F5344CB8AC3E}">
        <p14:creationId xmlns:p14="http://schemas.microsoft.com/office/powerpoint/2010/main" val="3154797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851DC20-7C14-4718-9166-ED24A21245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209800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0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5" r="30236"/>
          <a:stretch/>
        </p:blipFill>
        <p:spPr bwMode="auto">
          <a:xfrm>
            <a:off x="3898018" y="1406290"/>
            <a:ext cx="938422" cy="117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5" r="33887"/>
          <a:stretch/>
        </p:blipFill>
        <p:spPr bwMode="auto">
          <a:xfrm>
            <a:off x="3705734" y="4525921"/>
            <a:ext cx="1170590" cy="117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2" r="36833"/>
          <a:stretch/>
        </p:blipFill>
        <p:spPr bwMode="auto">
          <a:xfrm>
            <a:off x="3657600" y="2515700"/>
            <a:ext cx="1041826" cy="117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4" r="32409"/>
          <a:stretch/>
        </p:blipFill>
        <p:spPr bwMode="auto">
          <a:xfrm>
            <a:off x="3863875" y="422702"/>
            <a:ext cx="1006708" cy="117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20"/>
          <a:stretch/>
        </p:blipFill>
        <p:spPr bwMode="auto">
          <a:xfrm>
            <a:off x="762000" y="3004499"/>
            <a:ext cx="830475" cy="119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9" r="16608"/>
          <a:stretch/>
        </p:blipFill>
        <p:spPr bwMode="auto">
          <a:xfrm>
            <a:off x="3847437" y="3488750"/>
            <a:ext cx="1093076" cy="146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 descr="Image result for wild car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0" t="15163" r="12654" b="17961"/>
          <a:stretch/>
        </p:blipFill>
        <p:spPr bwMode="auto">
          <a:xfrm>
            <a:off x="3384331" y="5841512"/>
            <a:ext cx="1797269" cy="102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t="2439" r="74987" b="78425"/>
          <a:stretch/>
        </p:blipFill>
        <p:spPr bwMode="auto">
          <a:xfrm>
            <a:off x="7190132" y="3770584"/>
            <a:ext cx="1104725" cy="8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2" r="71854" b="88892"/>
          <a:stretch/>
        </p:blipFill>
        <p:spPr bwMode="auto">
          <a:xfrm>
            <a:off x="6883674" y="783157"/>
            <a:ext cx="1316591" cy="452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75566" b="87325"/>
          <a:stretch/>
        </p:blipFill>
        <p:spPr bwMode="auto">
          <a:xfrm>
            <a:off x="7218786" y="6061035"/>
            <a:ext cx="1101745" cy="51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2" r="83276" b="88872"/>
          <a:stretch/>
        </p:blipFill>
        <p:spPr bwMode="auto">
          <a:xfrm>
            <a:off x="7391400" y="2895600"/>
            <a:ext cx="571234" cy="45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6" t="2007" r="69058" b="78018"/>
          <a:stretch/>
        </p:blipFill>
        <p:spPr bwMode="auto">
          <a:xfrm>
            <a:off x="6810450" y="1595690"/>
            <a:ext cx="1510081" cy="92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9" r="73643" b="54443"/>
          <a:stretch/>
        </p:blipFill>
        <p:spPr bwMode="auto">
          <a:xfrm>
            <a:off x="7086600" y="5000324"/>
            <a:ext cx="1235619" cy="56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5441731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5441730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5441729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5457495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5423337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5410200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C44FD12-83DE-42E7-9C2F-46CE082BADE3}"/>
              </a:ext>
            </a:extLst>
          </p:cNvPr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Skill 12: Inequalities</a:t>
            </a:r>
          </a:p>
        </p:txBody>
      </p:sp>
    </p:spTree>
    <p:extLst>
      <p:ext uri="{BB962C8B-B14F-4D97-AF65-F5344CB8AC3E}">
        <p14:creationId xmlns:p14="http://schemas.microsoft.com/office/powerpoint/2010/main" val="994631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209800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4000" i="1" dirty="0"/>
                        <a:t>Is what distance away from…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882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882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882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2040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698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1567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F9E79D-8DC8-4FE4-8B60-EA3A1A8B8C51}"/>
              </a:ext>
            </a:extLst>
          </p:cNvPr>
          <p:cNvSpPr/>
          <p:nvPr/>
        </p:nvSpPr>
        <p:spPr>
          <a:xfrm>
            <a:off x="0" y="0"/>
            <a:ext cx="9144000" cy="50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Skill 7: Pythagorean Theorem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D5B757-8E24-4B0F-8070-939ED3815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64" y="5984932"/>
            <a:ext cx="1590041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B6DD4B-0CE3-43AB-8BB4-05BF037486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96" y="3851332"/>
            <a:ext cx="1376679" cy="68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0E1EC2-8983-4A34-95F9-34A5817E0D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684" y="4898013"/>
            <a:ext cx="1645921" cy="685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FDB9FD-D2C2-4741-B6C4-5F1FD751A3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545" y="1717732"/>
            <a:ext cx="1376679" cy="685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0A66D9-CF52-44CE-AA7D-919E8853E7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489" y="2764413"/>
            <a:ext cx="1645921" cy="685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244EE3-0505-4D7B-B2BB-4758DB6912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684" y="671052"/>
            <a:ext cx="1376679" cy="685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8D4C77-4D29-406D-BD6A-01D8B27BC3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5278" y="694351"/>
            <a:ext cx="1356360" cy="6858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85186F1-C56A-447B-822A-E90195010A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37198" y="1722096"/>
            <a:ext cx="1112521" cy="685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249A57-F43D-49C5-BAF8-EE485DFDF3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1818" y="5953068"/>
            <a:ext cx="1082040" cy="685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4DBAC0-84F5-4DE9-9D19-F89C029AB5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37198" y="4898013"/>
            <a:ext cx="1351280" cy="6858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3110481-C4B3-4614-B531-52EDFEB9D4F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1156" y="2815213"/>
            <a:ext cx="1082040" cy="6858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6697DDB-9AFB-43C5-BAB7-721DFF955AF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37198" y="3842958"/>
            <a:ext cx="135128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209800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882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882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882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2040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698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1567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D5061F-0ABB-4EAF-81EE-761520B75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091" y="3193233"/>
            <a:ext cx="990601" cy="10989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422001-47C2-4572-AF6B-89377B18AE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038"/>
          <a:stretch/>
        </p:blipFill>
        <p:spPr>
          <a:xfrm>
            <a:off x="1183731" y="5828412"/>
            <a:ext cx="564574" cy="8771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32053E-843F-4A41-9B6B-3EB615E41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1511" y="2714179"/>
            <a:ext cx="1644725" cy="8572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399130-6EA9-4642-B1E9-3F6BD2076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92" y="1667268"/>
            <a:ext cx="1624791" cy="8572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E26FDE-5B21-4427-AE0E-2CE65638A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5840" y="3742708"/>
            <a:ext cx="578148" cy="8572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84950C-A529-4291-BAF3-7454FD180C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2964" y="4781992"/>
            <a:ext cx="1156292" cy="8771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106D8B-DD7E-49E5-B13A-1464E2718F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969" y="3807247"/>
            <a:ext cx="1156292" cy="8572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1667F8-5B53-496E-951F-6949B2CEFD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7564" y="563815"/>
            <a:ext cx="538272" cy="8771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30D948-6709-4618-A049-1B77F93A7F2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5144" b="2273"/>
          <a:stretch/>
        </p:blipFill>
        <p:spPr>
          <a:xfrm>
            <a:off x="1221831" y="2714179"/>
            <a:ext cx="469483" cy="8572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D0D53A-AAEA-4B5C-B553-7A2804704E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090" y="1635239"/>
            <a:ext cx="1086515" cy="8572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E1028F4-A3B3-4A7C-BED5-60A5EE36DE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7194" y="609601"/>
            <a:ext cx="1066581" cy="8572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946BCC-43E5-4BDA-9D42-3A76A2F5BE2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62964" y="5890460"/>
            <a:ext cx="993628" cy="8572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AB736B7-6D5B-4F0B-8709-948A794BB46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7198" y="4852572"/>
            <a:ext cx="1126387" cy="85725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A608E2A-22D0-4F6D-A372-8BD7102F0403}"/>
              </a:ext>
            </a:extLst>
          </p:cNvPr>
          <p:cNvSpPr/>
          <p:nvPr/>
        </p:nvSpPr>
        <p:spPr>
          <a:xfrm>
            <a:off x="7280" y="32969"/>
            <a:ext cx="9136720" cy="490906"/>
          </a:xfrm>
          <a:prstGeom prst="rect">
            <a:avLst/>
          </a:prstGeom>
          <a:solidFill>
            <a:srgbClr val="386B6E"/>
          </a:solidFill>
          <a:ln w="57150">
            <a:solidFill>
              <a:srgbClr val="76F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6FA6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Skill 1: Integers</a:t>
            </a:r>
          </a:p>
        </p:txBody>
      </p:sp>
    </p:spTree>
    <p:extLst>
      <p:ext uri="{BB962C8B-B14F-4D97-AF65-F5344CB8AC3E}">
        <p14:creationId xmlns:p14="http://schemas.microsoft.com/office/powerpoint/2010/main" val="250232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601606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882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882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882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2040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698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1567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CAAD95-F2CE-4385-A8AC-F4DBA93207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5598"/>
          <a:stretch/>
        </p:blipFill>
        <p:spPr>
          <a:xfrm>
            <a:off x="4517138" y="2882900"/>
            <a:ext cx="893062" cy="1397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BD265-C2AC-4E54-AE64-8A34EF5308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450" t="-3395" b="1"/>
          <a:stretch/>
        </p:blipFill>
        <p:spPr>
          <a:xfrm>
            <a:off x="6934200" y="5990075"/>
            <a:ext cx="1994746" cy="595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1B66C9-D395-45C4-9B04-991528D43A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749" t="-6038" b="-1"/>
          <a:stretch/>
        </p:blipFill>
        <p:spPr>
          <a:xfrm>
            <a:off x="7391400" y="4953000"/>
            <a:ext cx="1347947" cy="610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D010EC-6CF6-4787-9913-B26526F343E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3436" t="-3395" b="1"/>
          <a:stretch/>
        </p:blipFill>
        <p:spPr>
          <a:xfrm>
            <a:off x="7187624" y="3917312"/>
            <a:ext cx="1589394" cy="595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94AB93-43C7-407B-9422-A3B516BD79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806" t="-10295"/>
          <a:stretch/>
        </p:blipFill>
        <p:spPr>
          <a:xfrm>
            <a:off x="6934200" y="2714647"/>
            <a:ext cx="1994746" cy="6351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DECA1-7BE8-4A06-B8C0-88E820C7BE8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7384" t="-4190" r="-1" b="-1"/>
          <a:stretch/>
        </p:blipFill>
        <p:spPr>
          <a:xfrm>
            <a:off x="7315200" y="1741179"/>
            <a:ext cx="1358480" cy="599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BE9036-DDFA-4C35-9C85-FC45C573468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2401" t="-1" b="-11920"/>
          <a:stretch/>
        </p:blipFill>
        <p:spPr>
          <a:xfrm>
            <a:off x="7086600" y="679597"/>
            <a:ext cx="1891348" cy="6351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40A73AE-FBB1-4602-BF27-541CBB37EB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3799" b="-13649"/>
          <a:stretch/>
        </p:blipFill>
        <p:spPr>
          <a:xfrm>
            <a:off x="91713" y="2821286"/>
            <a:ext cx="2772525" cy="60771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6D5D49F-5F6F-47CC-9983-594AECF14B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4778" b="-420"/>
          <a:stretch/>
        </p:blipFill>
        <p:spPr>
          <a:xfrm>
            <a:off x="341317" y="736461"/>
            <a:ext cx="2173283" cy="57824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E737C10-56C4-442A-ADD2-333D544C33B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" r="42954" b="-13233"/>
          <a:stretch/>
        </p:blipFill>
        <p:spPr>
          <a:xfrm>
            <a:off x="263481" y="3909552"/>
            <a:ext cx="2479719" cy="65202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7FF8B3-3B0D-4B71-9EA9-BAD7BF68125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6698" b="8802"/>
          <a:stretch/>
        </p:blipFill>
        <p:spPr>
          <a:xfrm>
            <a:off x="569916" y="1750437"/>
            <a:ext cx="1792284" cy="52514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A38C92A-BCCD-4CA3-BE20-923E86EF44D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0463" b="13233"/>
          <a:stretch/>
        </p:blipFill>
        <p:spPr>
          <a:xfrm>
            <a:off x="304800" y="4953000"/>
            <a:ext cx="2479719" cy="49962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28A8CCE-07A8-425E-B7E7-E586942A452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44892" b="-10216"/>
          <a:stretch/>
        </p:blipFill>
        <p:spPr>
          <a:xfrm>
            <a:off x="54776" y="5990075"/>
            <a:ext cx="2889995" cy="65202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DDFCD58-6B19-425D-B6AE-F73B069054EE}"/>
              </a:ext>
            </a:extLst>
          </p:cNvPr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15: Polynomials</a:t>
            </a:r>
          </a:p>
        </p:txBody>
      </p:sp>
    </p:spTree>
    <p:extLst>
      <p:ext uri="{BB962C8B-B14F-4D97-AF65-F5344CB8AC3E}">
        <p14:creationId xmlns:p14="http://schemas.microsoft.com/office/powerpoint/2010/main" val="53356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449206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714607674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59596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59596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59596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59754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59412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59281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0EF79D-619F-4D43-A61E-11EA18EB4D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96" r="38695"/>
          <a:stretch/>
        </p:blipFill>
        <p:spPr>
          <a:xfrm>
            <a:off x="4284882" y="2873899"/>
            <a:ext cx="972918" cy="13171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87F50A-C85B-45C6-8766-DCBFFF0BA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777" y="3935475"/>
            <a:ext cx="1683653" cy="485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A82F23-65B3-43B3-86BE-987242D6A2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105" y="746562"/>
            <a:ext cx="1380043" cy="485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4BA59F-6730-4F72-8279-38F0583E3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850" y="6062590"/>
            <a:ext cx="529937" cy="4747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E0393E-D607-43C8-9B90-5DF82E6BEF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4344" y="3940995"/>
            <a:ext cx="596179" cy="4747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ABB8B2-768E-4CD1-8E5C-85DC60F80A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9482" y="2895600"/>
            <a:ext cx="574098" cy="4857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8E1A4A-3C0F-421B-86D5-4C1C45E675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435" y="2637234"/>
            <a:ext cx="1116655" cy="10025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12440D-D2B1-4D7A-923F-A09519087E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685" y="4966850"/>
            <a:ext cx="1683649" cy="485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F36F50-FA90-4370-AAB4-AAA8DCAAA3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1727376"/>
            <a:ext cx="1479662" cy="4857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29E39E-8CF1-4F1A-9EFD-3BB024679B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1033" y="4966850"/>
            <a:ext cx="359490" cy="5330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56FA8E-C4F2-426E-8AAD-DE8A8054E65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4513" y="5998225"/>
            <a:ext cx="1500950" cy="5179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FDEFCC3-AB3B-404C-B6F2-BE8CC0F172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82421" y="708462"/>
            <a:ext cx="601266" cy="5238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36F63E-873A-48A4-B013-DA7450CC5A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78379" y="1786136"/>
            <a:ext cx="905308" cy="48577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1A574E5-65B8-49CD-AD7D-EE55ABA1441E}"/>
              </a:ext>
            </a:extLst>
          </p:cNvPr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Skill 2: 2 step equations</a:t>
            </a:r>
          </a:p>
        </p:txBody>
      </p:sp>
    </p:spTree>
    <p:extLst>
      <p:ext uri="{BB962C8B-B14F-4D97-AF65-F5344CB8AC3E}">
        <p14:creationId xmlns:p14="http://schemas.microsoft.com/office/powerpoint/2010/main" val="153759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0AF0E53-4EFC-46DA-A8D3-3B3A9AFFF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133600" y="609601"/>
            <a:ext cx="1583481" cy="6073321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0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8800" dirty="0"/>
                        <a:t>&amp;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1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8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15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3132" b="58861"/>
          <a:stretch/>
        </p:blipFill>
        <p:spPr bwMode="auto">
          <a:xfrm>
            <a:off x="430312" y="1652332"/>
            <a:ext cx="1717036" cy="75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8" b="59406"/>
          <a:stretch/>
        </p:blipFill>
        <p:spPr bwMode="auto">
          <a:xfrm>
            <a:off x="438553" y="5944686"/>
            <a:ext cx="1775438" cy="74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24" b="60017"/>
          <a:stretch/>
        </p:blipFill>
        <p:spPr bwMode="auto">
          <a:xfrm>
            <a:off x="269710" y="3813978"/>
            <a:ext cx="1921439" cy="73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05" b="64467"/>
          <a:stretch/>
        </p:blipFill>
        <p:spPr bwMode="auto">
          <a:xfrm>
            <a:off x="569013" y="4868400"/>
            <a:ext cx="1322834" cy="65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80" b="53982"/>
          <a:stretch/>
        </p:blipFill>
        <p:spPr bwMode="auto">
          <a:xfrm>
            <a:off x="430312" y="2744464"/>
            <a:ext cx="1600236" cy="84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24" b="59572"/>
          <a:stretch/>
        </p:blipFill>
        <p:spPr bwMode="auto">
          <a:xfrm>
            <a:off x="225909" y="676112"/>
            <a:ext cx="1921439" cy="7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2" b="54443"/>
          <a:stretch/>
        </p:blipFill>
        <p:spPr bwMode="auto">
          <a:xfrm>
            <a:off x="7289615" y="5932426"/>
            <a:ext cx="1673237" cy="83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419" b="59406"/>
          <a:stretch/>
        </p:blipFill>
        <p:spPr bwMode="auto">
          <a:xfrm>
            <a:off x="7273662" y="1662345"/>
            <a:ext cx="1687837" cy="74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94" b="58413"/>
          <a:stretch/>
        </p:blipFill>
        <p:spPr bwMode="auto">
          <a:xfrm>
            <a:off x="7091162" y="4868039"/>
            <a:ext cx="1965238" cy="76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44" b="59021"/>
          <a:stretch/>
        </p:blipFill>
        <p:spPr bwMode="auto">
          <a:xfrm>
            <a:off x="7421015" y="3818250"/>
            <a:ext cx="1410435" cy="75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62" b="59494"/>
          <a:stretch/>
        </p:blipFill>
        <p:spPr bwMode="auto">
          <a:xfrm>
            <a:off x="7221388" y="2754319"/>
            <a:ext cx="1693615" cy="74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12" b="59237"/>
          <a:stretch/>
        </p:blipFill>
        <p:spPr bwMode="auto">
          <a:xfrm>
            <a:off x="7091162" y="669948"/>
            <a:ext cx="1871690" cy="74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4" descr="Image result for dice sides">
            <a:extLst>
              <a:ext uri="{FF2B5EF4-FFF2-40B4-BE49-F238E27FC236}">
                <a16:creationId xmlns:a16="http://schemas.microsoft.com/office/drawing/2014/main" id="{31941839-CFFB-487D-8F4E-CB0889405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27531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>
            <a:extLst>
              <a:ext uri="{FF2B5EF4-FFF2-40B4-BE49-F238E27FC236}">
                <a16:creationId xmlns:a16="http://schemas.microsoft.com/office/drawing/2014/main" id="{7E355897-2E75-40AD-8945-9C7A492A5E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27530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>
            <a:extLst>
              <a:ext uri="{FF2B5EF4-FFF2-40B4-BE49-F238E27FC236}">
                <a16:creationId xmlns:a16="http://schemas.microsoft.com/office/drawing/2014/main" id="{0CE5FDA9-D1BD-40AE-B41A-98CFF3B285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27529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Image result for dice sides">
            <a:extLst>
              <a:ext uri="{FF2B5EF4-FFF2-40B4-BE49-F238E27FC236}">
                <a16:creationId xmlns:a16="http://schemas.microsoft.com/office/drawing/2014/main" id="{25CB3DBA-E731-4B4B-AE28-2858B4A6F4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143295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Image result for dice sides">
            <a:extLst>
              <a:ext uri="{FF2B5EF4-FFF2-40B4-BE49-F238E27FC236}">
                <a16:creationId xmlns:a16="http://schemas.microsoft.com/office/drawing/2014/main" id="{7CE6C01A-DE63-4086-8E5E-16984FC47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09137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" descr="Image result for dice sides">
            <a:extLst>
              <a:ext uri="{FF2B5EF4-FFF2-40B4-BE49-F238E27FC236}">
                <a16:creationId xmlns:a16="http://schemas.microsoft.com/office/drawing/2014/main" id="{90F11186-1A15-481D-A00C-897400B330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096000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9F2C4C-833D-4F38-880F-D69A09B81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7" r="9091" b="4218"/>
          <a:stretch/>
        </p:blipFill>
        <p:spPr bwMode="auto">
          <a:xfrm>
            <a:off x="4572000" y="-18804"/>
            <a:ext cx="4572000" cy="66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69146FEB-D785-4922-B6E3-4BE89A0E4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1" y="-18804"/>
            <a:ext cx="5029200" cy="64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B2982E5-041F-44AA-AB81-A056A9887508}"/>
              </a:ext>
            </a:extLst>
          </p:cNvPr>
          <p:cNvSpPr txBox="1"/>
          <p:nvPr/>
        </p:nvSpPr>
        <p:spPr>
          <a:xfrm>
            <a:off x="762000" y="0"/>
            <a:ext cx="77893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Arial"/>
              </a:rPr>
              <a:t>Skill 9: Equation of a line through two points</a:t>
            </a:r>
          </a:p>
          <a:p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E6F785-A40B-4F21-A48C-C45E9C1B1D0A}"/>
              </a:ext>
            </a:extLst>
          </p:cNvPr>
          <p:cNvSpPr txBox="1"/>
          <p:nvPr/>
        </p:nvSpPr>
        <p:spPr>
          <a:xfrm>
            <a:off x="745088" y="-38219"/>
            <a:ext cx="77893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/>
              </a:rPr>
              <a:t>Skill 9: Equation of a line through two points</a:t>
            </a:r>
          </a:p>
          <a:p>
            <a:endParaRPr lang="en-US" dirty="0">
              <a:solidFill>
                <a:srgbClr val="292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97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3135006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4800" i="1" dirty="0"/>
                        <a:t>Solve for…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888943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888942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888941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904707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870549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857412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D436D0-0055-4604-B453-6C631D958CAE}"/>
              </a:ext>
            </a:extLst>
          </p:cNvPr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Skill 6: Formulas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01996A-C0F4-4184-AFFF-592F59CE4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720" y="1650486"/>
            <a:ext cx="759623" cy="838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6FD129-C14F-4211-BB73-AAE201437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338" y="2595562"/>
            <a:ext cx="916784" cy="11001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4B4CC7-F113-4F84-906F-230E70230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1081" y="621507"/>
            <a:ext cx="1113238" cy="838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C63B93-18E5-4812-A048-C803CC6EC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39" y="4812787"/>
            <a:ext cx="759623" cy="838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FCAA5F-EB3D-4F10-8D53-789C8313C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1457" y="5757863"/>
            <a:ext cx="916784" cy="11001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ACA12BB-ADCC-4334-A4FE-55C58EFDE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6200" y="3783808"/>
            <a:ext cx="1113238" cy="838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265A86-BB45-4381-BCEC-424711A6C8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785" y="6121002"/>
            <a:ext cx="1704554" cy="4321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E54ADFE-EB16-48AA-BF09-ED25E3B219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750" y="5091944"/>
            <a:ext cx="2908245" cy="4321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5C83C14-ABE4-4D08-9B23-4E47816499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6381" y="3806558"/>
            <a:ext cx="1510671" cy="8159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4C1882F-E0CA-40CE-A120-08A7388CA7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770" y="2886828"/>
            <a:ext cx="2322556" cy="4321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C15B10F-7E3E-4415-9DAC-0A5516D2B6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1851459"/>
            <a:ext cx="2375067" cy="42411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139C42C-EAEB-4122-957C-D48E3FEE39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845728"/>
            <a:ext cx="2536635" cy="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18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209800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0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11788993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algn="ctr"/>
                      <a:r>
                        <a:rPr lang="en-US" sz="3200" dirty="0"/>
                        <a:t>Is this point</a:t>
                      </a:r>
                    </a:p>
                    <a:p>
                      <a:pPr algn="ctr"/>
                      <a:endParaRPr lang="en-US" sz="3200" dirty="0"/>
                    </a:p>
                    <a:p>
                      <a:pPr algn="ctr"/>
                      <a:endParaRPr lang="en-US" sz="3200" dirty="0"/>
                    </a:p>
                    <a:p>
                      <a:pPr algn="ctr"/>
                      <a:endParaRPr lang="en-US" sz="3200" dirty="0"/>
                    </a:p>
                    <a:p>
                      <a:pPr algn="ctr"/>
                      <a:r>
                        <a:rPr lang="en-US" sz="3200" dirty="0"/>
                        <a:t>On this line?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120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120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120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1278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0936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0805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C25938-F02B-475F-BBD2-4E457C22D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091" y="1840199"/>
            <a:ext cx="1736998" cy="4634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D3352D-57FF-4D1C-9590-D07D7D4F9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9566" y="4755155"/>
            <a:ext cx="2165834" cy="9789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726818-820C-418B-8800-5DF7BC2AF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24" y="781752"/>
            <a:ext cx="948636" cy="584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C49E76-5D39-441A-9526-0B9881891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256" y="6044625"/>
            <a:ext cx="1403461" cy="584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90677C-AFEF-4D8D-AF4D-FBC88CF365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7180" y="808912"/>
            <a:ext cx="1806306" cy="463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942293-D0C1-4C93-8A7E-77DF95E96E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256" y="2854351"/>
            <a:ext cx="1355813" cy="584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A59F7B-ADB9-4C0B-A07E-060A73C8F7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4540" y="6064311"/>
            <a:ext cx="1581059" cy="4634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D2FDFE-5D6E-4D2E-845E-C48771170B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35121" y="2620000"/>
            <a:ext cx="2165835" cy="9746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478CB7-C380-4CDE-86AF-5BF1292BE4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2324" y="4945204"/>
            <a:ext cx="948636" cy="584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129CFC-9201-4EF9-8837-509249FA78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3939" y="3843164"/>
            <a:ext cx="1403461" cy="584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DF9E68-A169-46A6-9AAA-F0A60E1D28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907" y="1768156"/>
            <a:ext cx="1377470" cy="584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A198B9-445D-40CE-86AB-3D52ECF788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1350" y="3926094"/>
            <a:ext cx="1736998" cy="463489"/>
          </a:xfrm>
          <a:prstGeom prst="rect">
            <a:avLst/>
          </a:prstGeom>
        </p:spPr>
      </p:pic>
      <p:pic>
        <p:nvPicPr>
          <p:cNvPr id="16" name="Picture 2" descr="Image result for arrow png">
            <a:extLst>
              <a:ext uri="{FF2B5EF4-FFF2-40B4-BE49-F238E27FC236}">
                <a16:creationId xmlns:a16="http://schemas.microsoft.com/office/drawing/2014/main" id="{74C8D4A2-E73F-400D-9FDF-7A6AB9641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343400"/>
            <a:ext cx="1796150" cy="97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Image result for arrow png">
            <a:extLst>
              <a:ext uri="{FF2B5EF4-FFF2-40B4-BE49-F238E27FC236}">
                <a16:creationId xmlns:a16="http://schemas.microsoft.com/office/drawing/2014/main" id="{03477C60-EE9F-4FF3-BAF0-3DA56F9A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66450" y="2438400"/>
            <a:ext cx="1796150" cy="97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472DD7C-2A36-446B-B8F2-0B675EEED534}"/>
              </a:ext>
            </a:extLst>
          </p:cNvPr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Skill 7: Graphing Functions</a:t>
            </a:r>
          </a:p>
        </p:txBody>
      </p:sp>
    </p:spTree>
    <p:extLst>
      <p:ext uri="{BB962C8B-B14F-4D97-AF65-F5344CB8AC3E}">
        <p14:creationId xmlns:p14="http://schemas.microsoft.com/office/powerpoint/2010/main" val="4254055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2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6966">
                  <a:extLst>
                    <a:ext uri="{9D8B030D-6E8A-4147-A177-3AD203B41FA5}">
                      <a16:colId xmlns:a16="http://schemas.microsoft.com/office/drawing/2014/main" val="3703176765"/>
                    </a:ext>
                  </a:extLst>
                </a:gridCol>
                <a:gridCol w="1358654">
                  <a:extLst>
                    <a:ext uri="{9D8B030D-6E8A-4147-A177-3AD203B41FA5}">
                      <a16:colId xmlns:a16="http://schemas.microsoft.com/office/drawing/2014/main" val="3211640623"/>
                    </a:ext>
                  </a:extLst>
                </a:gridCol>
                <a:gridCol w="1895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5708">
                  <a:extLst>
                    <a:ext uri="{9D8B030D-6E8A-4147-A177-3AD203B41FA5}">
                      <a16:colId xmlns:a16="http://schemas.microsoft.com/office/drawing/2014/main" val="2525542784"/>
                    </a:ext>
                  </a:extLst>
                </a:gridCol>
              </a:tblGrid>
              <a:tr h="2133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9" r="16608"/>
          <a:stretch/>
        </p:blipFill>
        <p:spPr bwMode="auto">
          <a:xfrm>
            <a:off x="4164724" y="2891358"/>
            <a:ext cx="1093076" cy="146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5407458" y="609601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7309943" y="2768475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5423337" y="2768475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7308179" y="484207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5407458" y="486239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7308179" y="597199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B147376-690D-4844-B0AC-C6933853B7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21" t="27989" r="48681" b="64192"/>
          <a:stretch/>
        </p:blipFill>
        <p:spPr>
          <a:xfrm>
            <a:off x="40598" y="533401"/>
            <a:ext cx="838200" cy="8381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481214-9270-483E-AAD2-01EEBC7C40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779" t="36963" r="48823" b="55218"/>
          <a:stretch/>
        </p:blipFill>
        <p:spPr>
          <a:xfrm>
            <a:off x="2095500" y="528619"/>
            <a:ext cx="838200" cy="8381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A16509-815F-456B-9941-D4B302E6B6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81" t="47190" r="48621" b="44991"/>
          <a:stretch/>
        </p:blipFill>
        <p:spPr>
          <a:xfrm>
            <a:off x="40598" y="2743201"/>
            <a:ext cx="838200" cy="8381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1DFD37F-83D1-488C-95FD-66B214D2D5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79" t="56866" r="48623" b="35315"/>
          <a:stretch/>
        </p:blipFill>
        <p:spPr>
          <a:xfrm>
            <a:off x="2095500" y="2667000"/>
            <a:ext cx="838200" cy="8381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0EF3F2-5689-4AAF-BEBA-EA397F166F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92" t="66723" r="48610" b="25458"/>
          <a:stretch/>
        </p:blipFill>
        <p:spPr>
          <a:xfrm>
            <a:off x="40598" y="4800599"/>
            <a:ext cx="838200" cy="83819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D53FBD2-F83D-489F-844D-8305730C56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79" t="76794" r="48623" b="15387"/>
          <a:stretch/>
        </p:blipFill>
        <p:spPr>
          <a:xfrm>
            <a:off x="2095500" y="4800600"/>
            <a:ext cx="838200" cy="838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B51197-FF61-40A8-875B-8D007146B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6270" y="5681586"/>
            <a:ext cx="599629" cy="976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97299F-2D03-4282-90DB-853E44892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3505199"/>
            <a:ext cx="744701" cy="9816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F9903E-78D7-4725-990B-B6FC65EE7A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395" y="1366398"/>
            <a:ext cx="1354002" cy="10880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DBBA8A-4838-40BD-B372-38F93FECB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798" y="3581397"/>
            <a:ext cx="411037" cy="981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D29B31-B58A-4DE3-8F6C-1D7FF9D767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3767" y="1447799"/>
            <a:ext cx="739866" cy="9768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D5E3D9-3CAC-4B32-97C1-390631634A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090" y="5623558"/>
            <a:ext cx="1349167" cy="1092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7DE31A-2825-4E69-9D05-8C2D71F279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9781" y="5440818"/>
            <a:ext cx="613032" cy="9447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C9A947-E2E4-4883-96F8-3C0315749F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5684" y="5500481"/>
            <a:ext cx="352703" cy="9489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1E10D5-FEB0-430D-8D0E-013B721F09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3049" y="3406667"/>
            <a:ext cx="344306" cy="948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5EEB7F-49FC-4127-955D-C87A59B69E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1973" y="1382916"/>
            <a:ext cx="352703" cy="9447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43288-8D13-4C57-8E88-CE62EDB3E4B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77200" y="1342276"/>
            <a:ext cx="356903" cy="944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82E45A-D800-450C-A9CA-433E757F9AF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77113" y="3413760"/>
            <a:ext cx="642425" cy="944742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127F6B9F-FC44-4F20-A3B1-F4F8BC5FB116}"/>
              </a:ext>
            </a:extLst>
          </p:cNvPr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3AD2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3399"/>
                </a:solidFill>
              </a:rPr>
              <a:t>Skill 4: Proportions</a:t>
            </a:r>
          </a:p>
        </p:txBody>
      </p:sp>
      <p:pic>
        <p:nvPicPr>
          <p:cNvPr id="42" name="Picture 2" descr="Image result for stripes png">
            <a:extLst>
              <a:ext uri="{FF2B5EF4-FFF2-40B4-BE49-F238E27FC236}">
                <a16:creationId xmlns:a16="http://schemas.microsoft.com/office/drawing/2014/main" id="{E0B015FC-03CD-434F-8082-62B6412AB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120" b="12306"/>
          <a:stretch/>
        </p:blipFill>
        <p:spPr bwMode="auto">
          <a:xfrm>
            <a:off x="7884" y="0"/>
            <a:ext cx="9136116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91726F4-9AF8-4C51-B588-04331547141B}"/>
              </a:ext>
            </a:extLst>
          </p:cNvPr>
          <p:cNvSpPr txBox="1"/>
          <p:nvPr/>
        </p:nvSpPr>
        <p:spPr>
          <a:xfrm>
            <a:off x="2611095" y="-76200"/>
            <a:ext cx="3942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Skill 4: Proportions</a:t>
            </a:r>
          </a:p>
        </p:txBody>
      </p:sp>
    </p:spTree>
    <p:extLst>
      <p:ext uri="{BB962C8B-B14F-4D97-AF65-F5344CB8AC3E}">
        <p14:creationId xmlns:p14="http://schemas.microsoft.com/office/powerpoint/2010/main" val="1533008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EFC5E0-768A-4C6D-8ECD-D30BF914B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908" y="2895600"/>
            <a:ext cx="3674092" cy="20289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90" t="27989" r="46339" b="15147"/>
          <a:stretch/>
        </p:blipFill>
        <p:spPr>
          <a:xfrm>
            <a:off x="70254" y="609601"/>
            <a:ext cx="1290539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5457825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2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29497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29497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29497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29401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29313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293728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386B06-1F20-4C93-A579-D3B917A81513}"/>
              </a:ext>
            </a:extLst>
          </p:cNvPr>
          <p:cNvSpPr/>
          <p:nvPr/>
        </p:nvSpPr>
        <p:spPr>
          <a:xfrm>
            <a:off x="2898073" y="496614"/>
            <a:ext cx="2539594" cy="6361386"/>
          </a:xfrm>
          <a:prstGeom prst="rect">
            <a:avLst/>
          </a:prstGeom>
          <a:solidFill>
            <a:srgbClr val="FF669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8C8458-9F80-44F0-8C86-EFBDD8BC2996}"/>
              </a:ext>
            </a:extLst>
          </p:cNvPr>
          <p:cNvSpPr/>
          <p:nvPr/>
        </p:nvSpPr>
        <p:spPr>
          <a:xfrm>
            <a:off x="9524" y="496614"/>
            <a:ext cx="2889839" cy="6361386"/>
          </a:xfrm>
          <a:prstGeom prst="rect">
            <a:avLst/>
          </a:prstGeom>
          <a:solidFill>
            <a:srgbClr val="9966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F8CC20-AC61-4361-835D-CADC67790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275" y="4330528"/>
            <a:ext cx="456546" cy="50377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6977A21-F5C9-4500-B658-2F731297B28E}"/>
              </a:ext>
            </a:extLst>
          </p:cNvPr>
          <p:cNvSpPr/>
          <p:nvPr/>
        </p:nvSpPr>
        <p:spPr>
          <a:xfrm>
            <a:off x="0" y="0"/>
            <a:ext cx="9144001" cy="49661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Skill 5: Triangles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7C00BF-5158-4717-9C13-210F7380D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341" y="3758215"/>
            <a:ext cx="1382265" cy="8430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32E20F-230B-4179-839D-400C324EF8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3435" y="4793391"/>
            <a:ext cx="1441082" cy="852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4E45AB-BABD-41A0-A110-35948618DF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4974" y="2680870"/>
            <a:ext cx="1431280" cy="8528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2B8A15-8D25-4F37-B09A-99D204B182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6360" y="5874876"/>
            <a:ext cx="1431280" cy="8528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E0364C0-C865-4916-9FFC-E29422A2F7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5125" y="5884421"/>
            <a:ext cx="1382265" cy="8528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497FB3-C536-4676-96E9-7208BD047B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7501" y="1637422"/>
            <a:ext cx="1382265" cy="8528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CF7155-3F30-440C-A1C9-564D8F217F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6286" y="3706011"/>
            <a:ext cx="1431280" cy="85288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FD0C3CE-9E6F-4AEC-896B-58FE3B65E7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36286" y="1619323"/>
            <a:ext cx="1431280" cy="85288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E0FCAE-1469-43D1-A99F-377C44D452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46480" y="4767558"/>
            <a:ext cx="1450888" cy="8528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9E01FC5-1A24-4E66-9FCE-B4DCDF3FEDF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20122" y="594182"/>
            <a:ext cx="1441082" cy="85288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39E996E-44C0-4D56-B07B-61F675F7FC7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45510" y="594182"/>
            <a:ext cx="1382265" cy="85288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E04B83-47F7-4737-8B03-5FBE6143A9B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22991" y="2680870"/>
            <a:ext cx="1382265" cy="85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91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B7C1B-FD5E-42DE-8D79-6E8C32B2D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22" t="27989" r="46339" b="15147"/>
          <a:stretch/>
        </p:blipFill>
        <p:spPr>
          <a:xfrm>
            <a:off x="2411827" y="609601"/>
            <a:ext cx="1589394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457200"/>
          <a:ext cx="9144001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40916766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2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72" b="50000"/>
          <a:stretch/>
        </p:blipFill>
        <p:spPr bwMode="auto">
          <a:xfrm>
            <a:off x="6188262" y="808912"/>
            <a:ext cx="441138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6" r="65272"/>
          <a:stretch/>
        </p:blipFill>
        <p:spPr bwMode="auto">
          <a:xfrm>
            <a:off x="6188261" y="3962400"/>
            <a:ext cx="441139" cy="4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r="-712" b="50000"/>
          <a:stretch/>
        </p:blipFill>
        <p:spPr bwMode="auto">
          <a:xfrm>
            <a:off x="6188260" y="2895600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7" t="50000" r="-712"/>
          <a:stretch/>
        </p:blipFill>
        <p:spPr bwMode="auto">
          <a:xfrm>
            <a:off x="6204026" y="6129774"/>
            <a:ext cx="425097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50000" r="33490"/>
          <a:stretch/>
        </p:blipFill>
        <p:spPr bwMode="auto">
          <a:xfrm>
            <a:off x="6169868" y="5029200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Image result for dice si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r="33490" b="50000"/>
          <a:stretch/>
        </p:blipFill>
        <p:spPr bwMode="auto">
          <a:xfrm>
            <a:off x="6156731" y="1852152"/>
            <a:ext cx="434454" cy="4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AF212C-25E4-4861-82BF-6E1BC2BDF3B4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14: Surface Area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8CA414-135B-40F3-8620-B089B21C1B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968" b="13459"/>
          <a:stretch/>
        </p:blipFill>
        <p:spPr>
          <a:xfrm>
            <a:off x="3728136" y="2770261"/>
            <a:ext cx="1745779" cy="1695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6E33AB-34E7-4C83-A27E-09E1FD00D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6965" y="4572713"/>
            <a:ext cx="673899" cy="211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70CC4A-3D74-4958-BA34-F57A4B387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294072" y="3493451"/>
            <a:ext cx="669136" cy="2571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CEE3BC-6FD9-4D6A-8C44-DFB9FF61FE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0" y="5041457"/>
            <a:ext cx="2575295" cy="399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E4871E-95DB-4232-8826-161F172E53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061" y="3929891"/>
            <a:ext cx="2752902" cy="399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E0B277-D851-41E8-B4EC-D8CAE96B6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82" y="2856153"/>
            <a:ext cx="2264484" cy="3996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28C0C0-0A01-41E7-A49A-6C79C7E8EE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23" y="1881119"/>
            <a:ext cx="2582696" cy="3996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6DCF72-7F9C-458B-A7BC-283F14B695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88" y="6074670"/>
            <a:ext cx="2582696" cy="399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C1F315-F65E-45B5-A178-0B2B1B6418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223" y="906085"/>
            <a:ext cx="2553095" cy="3996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ACDDF0-6E5D-4153-A2BC-B1057FEBD5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0407" y="860127"/>
            <a:ext cx="2143859" cy="305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B29255-A7C8-4112-ACFD-49C2B50F1A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60387" y="2977716"/>
            <a:ext cx="2408405" cy="3057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9413A5-1C31-4CBB-9FC1-0FDEB4438D5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65871" y="5105725"/>
            <a:ext cx="2387791" cy="3057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AE9A64-2A22-400D-AD27-F128EB472C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8051" y="1892115"/>
            <a:ext cx="2415277" cy="305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A5E49B-A706-4CF8-8BA4-12F5F82A610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45573" y="4053775"/>
            <a:ext cx="2415277" cy="3057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1BB3D7-9756-4912-A98E-E00387DE4BD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38621" y="6168510"/>
            <a:ext cx="2387791" cy="3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366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123</Words>
  <Application>Microsoft Office PowerPoint</Application>
  <PresentationFormat>On-screen Show (4:3)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Clarity</vt:lpstr>
      <vt:lpstr>Double Decker Dice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2</cp:revision>
  <dcterms:created xsi:type="dcterms:W3CDTF">2021-09-15T13:27:52Z</dcterms:created>
  <dcterms:modified xsi:type="dcterms:W3CDTF">2021-09-15T18:28:40Z</dcterms:modified>
</cp:coreProperties>
</file>