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sldIdLst>
    <p:sldId id="850" r:id="rId3"/>
    <p:sldId id="794" r:id="rId4"/>
    <p:sldId id="857" r:id="rId5"/>
    <p:sldId id="851" r:id="rId6"/>
    <p:sldId id="856" r:id="rId7"/>
    <p:sldId id="852" r:id="rId8"/>
    <p:sldId id="858" r:id="rId9"/>
    <p:sldId id="853" r:id="rId10"/>
    <p:sldId id="859" r:id="rId11"/>
    <p:sldId id="854" r:id="rId12"/>
    <p:sldId id="860" r:id="rId13"/>
    <p:sldId id="855" r:id="rId14"/>
    <p:sldId id="795" r:id="rId15"/>
    <p:sldId id="823" r:id="rId16"/>
    <p:sldId id="824" r:id="rId17"/>
    <p:sldId id="825" r:id="rId18"/>
    <p:sldId id="826" r:id="rId19"/>
    <p:sldId id="827" r:id="rId20"/>
    <p:sldId id="828" r:id="rId21"/>
    <p:sldId id="831" r:id="rId22"/>
    <p:sldId id="832" r:id="rId23"/>
    <p:sldId id="833" r:id="rId24"/>
    <p:sldId id="834" r:id="rId25"/>
    <p:sldId id="835" r:id="rId26"/>
    <p:sldId id="836" r:id="rId27"/>
    <p:sldId id="829" r:id="rId28"/>
    <p:sldId id="830" r:id="rId29"/>
    <p:sldId id="837" r:id="rId30"/>
    <p:sldId id="838" r:id="rId31"/>
    <p:sldId id="839" r:id="rId32"/>
    <p:sldId id="840" r:id="rId33"/>
    <p:sldId id="841" r:id="rId34"/>
    <p:sldId id="842" r:id="rId35"/>
    <p:sldId id="843" r:id="rId36"/>
    <p:sldId id="844" r:id="rId37"/>
    <p:sldId id="845" r:id="rId38"/>
    <p:sldId id="846" r:id="rId39"/>
    <p:sldId id="847" r:id="rId40"/>
    <p:sldId id="848" r:id="rId41"/>
    <p:sldId id="849" r:id="rId4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16392"/>
    <a:srgbClr val="BDE9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138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90362-6200-4140-ABFA-89E505E6744C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6F154-97D2-4151-9521-C06A75E6E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624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90362-6200-4140-ABFA-89E505E6744C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6F154-97D2-4151-9521-C06A75E6E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274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90362-6200-4140-ABFA-89E505E6744C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6F154-97D2-4151-9521-C06A75E6E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391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90362-6200-4140-ABFA-89E505E6744C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6F154-97D2-4151-9521-C06A75E6E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121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90362-6200-4140-ABFA-89E505E6744C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6F154-97D2-4151-9521-C06A75E6E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013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90362-6200-4140-ABFA-89E505E6744C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6F154-97D2-4151-9521-C06A75E6E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129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90362-6200-4140-ABFA-89E505E6744C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6F154-97D2-4151-9521-C06A75E6E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848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90362-6200-4140-ABFA-89E505E6744C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6F154-97D2-4151-9521-C06A75E6E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613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90362-6200-4140-ABFA-89E505E6744C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6F154-97D2-4151-9521-C06A75E6E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750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90362-6200-4140-ABFA-89E505E6744C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6F154-97D2-4151-9521-C06A75E6E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114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90362-6200-4140-ABFA-89E505E6744C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6F154-97D2-4151-9521-C06A75E6E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415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ACE2-2990-4DA8-B6C2-2ACDDE3DC055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C459D-1423-4832-B921-09B2DC3DD385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52444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ACE2-2990-4DA8-B6C2-2ACDDE3DC055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C459D-1423-4832-B921-09B2DC3DD3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4625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ACE2-2990-4DA8-B6C2-2ACDDE3DC055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C459D-1423-4832-B921-09B2DC3DD38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53564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ACE2-2990-4DA8-B6C2-2ACDDE3DC055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C459D-1423-4832-B921-09B2DC3DD3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461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ACE2-2990-4DA8-B6C2-2ACDDE3DC055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C459D-1423-4832-B921-09B2DC3DD385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39580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ACE2-2990-4DA8-B6C2-2ACDDE3DC055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C459D-1423-4832-B921-09B2DC3DD3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2213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ACE2-2990-4DA8-B6C2-2ACDDE3DC055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C459D-1423-4832-B921-09B2DC3DD3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2843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ACE2-2990-4DA8-B6C2-2ACDDE3DC055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C459D-1423-4832-B921-09B2DC3DD385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85859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ACE2-2990-4DA8-B6C2-2ACDDE3DC055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C459D-1423-4832-B921-09B2DC3DD3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9994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ACE2-2990-4DA8-B6C2-2ACDDE3DC055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C459D-1423-4832-B921-09B2DC3DD3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3552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ACE2-2990-4DA8-B6C2-2ACDDE3DC055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C459D-1423-4832-B921-09B2DC3DD3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126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D90362-6200-4140-ABFA-89E505E6744C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D6F154-97D2-4151-9521-C06A75E6E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941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056BACE2-2990-4DA8-B6C2-2ACDDE3DC055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758C459D-1423-4832-B921-09B2DC3DD3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405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A093F-5657-4A96-BF24-EA476B0F6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 the solutions…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D8BFD5-34EF-4CBE-BAD9-E4C4E0363E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787" y="1882966"/>
            <a:ext cx="4416832" cy="809434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01218E9B-6EF2-40B3-AC31-E15BCB05C525}"/>
              </a:ext>
            </a:extLst>
          </p:cNvPr>
          <p:cNvSpPr/>
          <p:nvPr/>
        </p:nvSpPr>
        <p:spPr>
          <a:xfrm>
            <a:off x="12698" y="399"/>
            <a:ext cx="9144001" cy="56951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Picture 2" descr="Free Bingo Cliparts, Download Free Clip Art, Free Clip Art on Clipart  Library">
            <a:extLst>
              <a:ext uri="{FF2B5EF4-FFF2-40B4-BE49-F238E27FC236}">
                <a16:creationId xmlns:a16="http://schemas.microsoft.com/office/drawing/2014/main" id="{B7307668-AF82-4B5B-8FF1-19B606F92E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2446" y="671244"/>
            <a:ext cx="2770476" cy="984817"/>
          </a:xfrm>
          <a:prstGeom prst="plaque">
            <a:avLst>
              <a:gd name="adj" fmla="val 19682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6658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A093F-5657-4A96-BF24-EA476B0F6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 the solutions…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2054BF9-D398-4788-8FFD-60E991B2CC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056" y="1693263"/>
            <a:ext cx="2054446" cy="727476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01218E9B-6EF2-40B3-AC31-E15BCB05C525}"/>
              </a:ext>
            </a:extLst>
          </p:cNvPr>
          <p:cNvSpPr/>
          <p:nvPr/>
        </p:nvSpPr>
        <p:spPr>
          <a:xfrm>
            <a:off x="12698" y="399"/>
            <a:ext cx="9144001" cy="56951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Picture 2" descr="Free Bingo Cliparts, Download Free Clip Art, Free Clip Art on Clipart  Library">
            <a:extLst>
              <a:ext uri="{FF2B5EF4-FFF2-40B4-BE49-F238E27FC236}">
                <a16:creationId xmlns:a16="http://schemas.microsoft.com/office/drawing/2014/main" id="{B7307668-AF82-4B5B-8FF1-19B606F92E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2446" y="671244"/>
            <a:ext cx="2770476" cy="984817"/>
          </a:xfrm>
          <a:prstGeom prst="plaque">
            <a:avLst>
              <a:gd name="adj" fmla="val 19682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0021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A093F-5657-4A96-BF24-EA476B0F6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 the solutions…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3DC5AA2-3EF4-4284-93C8-AA483B2622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656061"/>
            <a:ext cx="4429131" cy="738189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01218E9B-6EF2-40B3-AC31-E15BCB05C525}"/>
              </a:ext>
            </a:extLst>
          </p:cNvPr>
          <p:cNvSpPr/>
          <p:nvPr/>
        </p:nvSpPr>
        <p:spPr>
          <a:xfrm>
            <a:off x="12698" y="399"/>
            <a:ext cx="9144001" cy="56951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Picture 2" descr="Free Bingo Cliparts, Download Free Clip Art, Free Clip Art on Clipart  Library">
            <a:extLst>
              <a:ext uri="{FF2B5EF4-FFF2-40B4-BE49-F238E27FC236}">
                <a16:creationId xmlns:a16="http://schemas.microsoft.com/office/drawing/2014/main" id="{B7307668-AF82-4B5B-8FF1-19B606F92E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2446" y="671244"/>
            <a:ext cx="2770476" cy="984817"/>
          </a:xfrm>
          <a:prstGeom prst="plaque">
            <a:avLst>
              <a:gd name="adj" fmla="val 19682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8324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A093F-5657-4A96-BF24-EA476B0F6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 the solutions…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03302F4-55E3-4814-B9E2-ACA4DE0711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673" y="1656061"/>
            <a:ext cx="3614693" cy="782339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01218E9B-6EF2-40B3-AC31-E15BCB05C525}"/>
              </a:ext>
            </a:extLst>
          </p:cNvPr>
          <p:cNvSpPr/>
          <p:nvPr/>
        </p:nvSpPr>
        <p:spPr>
          <a:xfrm>
            <a:off x="12698" y="399"/>
            <a:ext cx="9144001" cy="56951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Picture 2" descr="Free Bingo Cliparts, Download Free Clip Art, Free Clip Art on Clipart  Library">
            <a:extLst>
              <a:ext uri="{FF2B5EF4-FFF2-40B4-BE49-F238E27FC236}">
                <a16:creationId xmlns:a16="http://schemas.microsoft.com/office/drawing/2014/main" id="{B7307668-AF82-4B5B-8FF1-19B606F92E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2446" y="671244"/>
            <a:ext cx="2770476" cy="984817"/>
          </a:xfrm>
          <a:prstGeom prst="plaque">
            <a:avLst>
              <a:gd name="adj" fmla="val 19682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0746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A093F-5657-4A96-BF24-EA476B0F6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 the solutions…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310935C-240C-40C8-8EC9-F734BD6193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675206"/>
            <a:ext cx="4913835" cy="763589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01218E9B-6EF2-40B3-AC31-E15BCB05C525}"/>
              </a:ext>
            </a:extLst>
          </p:cNvPr>
          <p:cNvSpPr/>
          <p:nvPr/>
        </p:nvSpPr>
        <p:spPr>
          <a:xfrm>
            <a:off x="12698" y="399"/>
            <a:ext cx="9144001" cy="56951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Picture 2" descr="Free Bingo Cliparts, Download Free Clip Art, Free Clip Art on Clipart  Library">
            <a:extLst>
              <a:ext uri="{FF2B5EF4-FFF2-40B4-BE49-F238E27FC236}">
                <a16:creationId xmlns:a16="http://schemas.microsoft.com/office/drawing/2014/main" id="{B7307668-AF82-4B5B-8FF1-19B606F92E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2446" y="671244"/>
            <a:ext cx="2770476" cy="984817"/>
          </a:xfrm>
          <a:prstGeom prst="plaque">
            <a:avLst>
              <a:gd name="adj" fmla="val 19682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41116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A093F-5657-4A96-BF24-EA476B0F6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 the solutions…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7F4F1C7-E5E6-4974-8724-2E5DAE8272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198" y="1738706"/>
            <a:ext cx="5222385" cy="636589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01218E9B-6EF2-40B3-AC31-E15BCB05C525}"/>
              </a:ext>
            </a:extLst>
          </p:cNvPr>
          <p:cNvSpPr/>
          <p:nvPr/>
        </p:nvSpPr>
        <p:spPr>
          <a:xfrm>
            <a:off x="12698" y="399"/>
            <a:ext cx="9144001" cy="56951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Picture 2" descr="Free Bingo Cliparts, Download Free Clip Art, Free Clip Art on Clipart  Library">
            <a:extLst>
              <a:ext uri="{FF2B5EF4-FFF2-40B4-BE49-F238E27FC236}">
                <a16:creationId xmlns:a16="http://schemas.microsoft.com/office/drawing/2014/main" id="{B7307668-AF82-4B5B-8FF1-19B606F92E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2446" y="671244"/>
            <a:ext cx="2770476" cy="984817"/>
          </a:xfrm>
          <a:prstGeom prst="plaque">
            <a:avLst>
              <a:gd name="adj" fmla="val 19682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8743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A093F-5657-4A96-BF24-EA476B0F6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 the solutions…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9B9168F-1AE1-48E9-8E77-83E2089CFE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599" y="1524001"/>
            <a:ext cx="4165717" cy="82550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01218E9B-6EF2-40B3-AC31-E15BCB05C525}"/>
              </a:ext>
            </a:extLst>
          </p:cNvPr>
          <p:cNvSpPr/>
          <p:nvPr/>
        </p:nvSpPr>
        <p:spPr>
          <a:xfrm>
            <a:off x="12698" y="399"/>
            <a:ext cx="9144001" cy="56951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Picture 2" descr="Free Bingo Cliparts, Download Free Clip Art, Free Clip Art on Clipart  Library">
            <a:extLst>
              <a:ext uri="{FF2B5EF4-FFF2-40B4-BE49-F238E27FC236}">
                <a16:creationId xmlns:a16="http://schemas.microsoft.com/office/drawing/2014/main" id="{B7307668-AF82-4B5B-8FF1-19B606F92E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2446" y="671244"/>
            <a:ext cx="2770476" cy="984817"/>
          </a:xfrm>
          <a:prstGeom prst="plaque">
            <a:avLst>
              <a:gd name="adj" fmla="val 19682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52955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A093F-5657-4A96-BF24-EA476B0F6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 the solutions…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D8F41F3F-7AD8-4BD4-A012-F96049675F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913" y="1630661"/>
            <a:ext cx="3890951" cy="769639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01218E9B-6EF2-40B3-AC31-E15BCB05C525}"/>
              </a:ext>
            </a:extLst>
          </p:cNvPr>
          <p:cNvSpPr/>
          <p:nvPr/>
        </p:nvSpPr>
        <p:spPr>
          <a:xfrm>
            <a:off x="12698" y="399"/>
            <a:ext cx="9144001" cy="56951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Picture 2" descr="Free Bingo Cliparts, Download Free Clip Art, Free Clip Art on Clipart  Library">
            <a:extLst>
              <a:ext uri="{FF2B5EF4-FFF2-40B4-BE49-F238E27FC236}">
                <a16:creationId xmlns:a16="http://schemas.microsoft.com/office/drawing/2014/main" id="{B7307668-AF82-4B5B-8FF1-19B606F92E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2446" y="671244"/>
            <a:ext cx="2770476" cy="984817"/>
          </a:xfrm>
          <a:prstGeom prst="plaque">
            <a:avLst>
              <a:gd name="adj" fmla="val 19682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70455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A093F-5657-4A96-BF24-EA476B0F6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 the solutions…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16DB50D-BD2F-4D62-B4B7-B198928BE8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24000"/>
            <a:ext cx="3959554" cy="788989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01218E9B-6EF2-40B3-AC31-E15BCB05C525}"/>
              </a:ext>
            </a:extLst>
          </p:cNvPr>
          <p:cNvSpPr/>
          <p:nvPr/>
        </p:nvSpPr>
        <p:spPr>
          <a:xfrm>
            <a:off x="12698" y="399"/>
            <a:ext cx="9144001" cy="56951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Picture 2" descr="Free Bingo Cliparts, Download Free Clip Art, Free Clip Art on Clipart  Library">
            <a:extLst>
              <a:ext uri="{FF2B5EF4-FFF2-40B4-BE49-F238E27FC236}">
                <a16:creationId xmlns:a16="http://schemas.microsoft.com/office/drawing/2014/main" id="{B7307668-AF82-4B5B-8FF1-19B606F92E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2446" y="671244"/>
            <a:ext cx="2770476" cy="984817"/>
          </a:xfrm>
          <a:prstGeom prst="plaque">
            <a:avLst>
              <a:gd name="adj" fmla="val 19682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76323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A093F-5657-4A96-BF24-EA476B0F6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 the solutions…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1FC76905-43B7-4BBC-8F43-12E790DF37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757393"/>
            <a:ext cx="6169795" cy="990599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01218E9B-6EF2-40B3-AC31-E15BCB05C525}"/>
              </a:ext>
            </a:extLst>
          </p:cNvPr>
          <p:cNvSpPr/>
          <p:nvPr/>
        </p:nvSpPr>
        <p:spPr>
          <a:xfrm>
            <a:off x="12698" y="399"/>
            <a:ext cx="9144001" cy="56951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Picture 2" descr="Free Bingo Cliparts, Download Free Clip Art, Free Clip Art on Clipart  Library">
            <a:extLst>
              <a:ext uri="{FF2B5EF4-FFF2-40B4-BE49-F238E27FC236}">
                <a16:creationId xmlns:a16="http://schemas.microsoft.com/office/drawing/2014/main" id="{B7307668-AF82-4B5B-8FF1-19B606F92E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2446" y="671244"/>
            <a:ext cx="2770476" cy="984817"/>
          </a:xfrm>
          <a:prstGeom prst="plaque">
            <a:avLst>
              <a:gd name="adj" fmla="val 19682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62718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A093F-5657-4A96-BF24-EA476B0F6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 the solutions…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BD73B1F-F98E-41E5-9DCA-38C1FB6E07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735" y="1524000"/>
            <a:ext cx="4617640" cy="852488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01218E9B-6EF2-40B3-AC31-E15BCB05C525}"/>
              </a:ext>
            </a:extLst>
          </p:cNvPr>
          <p:cNvSpPr/>
          <p:nvPr/>
        </p:nvSpPr>
        <p:spPr>
          <a:xfrm>
            <a:off x="12698" y="399"/>
            <a:ext cx="9144001" cy="56951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Picture 2" descr="Free Bingo Cliparts, Download Free Clip Art, Free Clip Art on Clipart  Library">
            <a:extLst>
              <a:ext uri="{FF2B5EF4-FFF2-40B4-BE49-F238E27FC236}">
                <a16:creationId xmlns:a16="http://schemas.microsoft.com/office/drawing/2014/main" id="{B7307668-AF82-4B5B-8FF1-19B606F92E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2446" y="671244"/>
            <a:ext cx="2770476" cy="984817"/>
          </a:xfrm>
          <a:prstGeom prst="plaque">
            <a:avLst>
              <a:gd name="adj" fmla="val 19682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4503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A093F-5657-4A96-BF24-EA476B0F6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 the solutions…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77E909B2-9C71-4587-B543-63EC2AF330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33" y="1757393"/>
            <a:ext cx="6942535" cy="700088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01218E9B-6EF2-40B3-AC31-E15BCB05C525}"/>
              </a:ext>
            </a:extLst>
          </p:cNvPr>
          <p:cNvSpPr/>
          <p:nvPr/>
        </p:nvSpPr>
        <p:spPr>
          <a:xfrm>
            <a:off x="12698" y="399"/>
            <a:ext cx="9144001" cy="56951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Picture 2" descr="Free Bingo Cliparts, Download Free Clip Art, Free Clip Art on Clipart  Library">
            <a:extLst>
              <a:ext uri="{FF2B5EF4-FFF2-40B4-BE49-F238E27FC236}">
                <a16:creationId xmlns:a16="http://schemas.microsoft.com/office/drawing/2014/main" id="{B7307668-AF82-4B5B-8FF1-19B606F92E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2446" y="671244"/>
            <a:ext cx="2770476" cy="984817"/>
          </a:xfrm>
          <a:prstGeom prst="plaque">
            <a:avLst>
              <a:gd name="adj" fmla="val 19682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48345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92EF4BB-B6C9-4DDF-B40C-5FE9A2CA42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85" r="12285" b="57081"/>
          <a:stretch/>
        </p:blipFill>
        <p:spPr>
          <a:xfrm>
            <a:off x="12700" y="54398"/>
            <a:ext cx="5107940" cy="2307802"/>
          </a:xfrm>
          <a:prstGeom prst="rect">
            <a:avLst/>
          </a:prstGeom>
        </p:spPr>
      </p:pic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420B047-BF75-428A-84DC-FE6622C9AF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1198399"/>
              </p:ext>
            </p:extLst>
          </p:nvPr>
        </p:nvGraphicFramePr>
        <p:xfrm>
          <a:off x="12700" y="1711961"/>
          <a:ext cx="5107940" cy="4028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21588">
                  <a:extLst>
                    <a:ext uri="{9D8B030D-6E8A-4147-A177-3AD203B41FA5}">
                      <a16:colId xmlns:a16="http://schemas.microsoft.com/office/drawing/2014/main" val="2963770599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2742552932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3148887840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3762227815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2943999154"/>
                    </a:ext>
                  </a:extLst>
                </a:gridCol>
              </a:tblGrid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37306346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4176856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FREE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506533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5490419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3876072"/>
                  </a:ext>
                </a:extLst>
              </a:tr>
            </a:tbl>
          </a:graphicData>
        </a:graphic>
      </p:graphicFrame>
      <p:pic>
        <p:nvPicPr>
          <p:cNvPr id="1026" name="Picture 2" descr="Free Bingo Cliparts, Download Free Clip Art, Free Clip Art on Clipart  Library">
            <a:extLst>
              <a:ext uri="{FF2B5EF4-FFF2-40B4-BE49-F238E27FC236}">
                <a16:creationId xmlns:a16="http://schemas.microsoft.com/office/drawing/2014/main" id="{1E015C35-A6E5-4039-9C96-252040D4F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146" y="277055"/>
            <a:ext cx="2770476" cy="984817"/>
          </a:xfrm>
          <a:prstGeom prst="plaque">
            <a:avLst>
              <a:gd name="adj" fmla="val 19682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9">
            <a:extLst>
              <a:ext uri="{FF2B5EF4-FFF2-40B4-BE49-F238E27FC236}">
                <a16:creationId xmlns:a16="http://schemas.microsoft.com/office/drawing/2014/main" id="{C06E699A-3914-4ED2-9ED5-0B404CD301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4241641"/>
              </p:ext>
            </p:extLst>
          </p:nvPr>
        </p:nvGraphicFramePr>
        <p:xfrm>
          <a:off x="4193540" y="1261872"/>
          <a:ext cx="894082" cy="419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4082">
                  <a:extLst>
                    <a:ext uri="{9D8B030D-6E8A-4147-A177-3AD203B41FA5}">
                      <a16:colId xmlns:a16="http://schemas.microsoft.com/office/drawing/2014/main" val="3475881354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Card 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56208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38290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92EF4BB-B6C9-4DDF-B40C-5FE9A2CA42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85" r="12285" b="57081"/>
          <a:stretch/>
        </p:blipFill>
        <p:spPr>
          <a:xfrm>
            <a:off x="4025900" y="54398"/>
            <a:ext cx="5107940" cy="2307802"/>
          </a:xfrm>
          <a:prstGeom prst="rect">
            <a:avLst/>
          </a:prstGeom>
        </p:spPr>
      </p:pic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420B047-BF75-428A-84DC-FE6622C9AF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2318998"/>
              </p:ext>
            </p:extLst>
          </p:nvPr>
        </p:nvGraphicFramePr>
        <p:xfrm>
          <a:off x="4025900" y="1711961"/>
          <a:ext cx="5107940" cy="4028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21588">
                  <a:extLst>
                    <a:ext uri="{9D8B030D-6E8A-4147-A177-3AD203B41FA5}">
                      <a16:colId xmlns:a16="http://schemas.microsoft.com/office/drawing/2014/main" val="2963770599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2742552932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3148887840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3762227815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2943999154"/>
                    </a:ext>
                  </a:extLst>
                </a:gridCol>
              </a:tblGrid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37306346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4176856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FREE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506533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5490419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3876072"/>
                  </a:ext>
                </a:extLst>
              </a:tr>
            </a:tbl>
          </a:graphicData>
        </a:graphic>
      </p:graphicFrame>
      <p:pic>
        <p:nvPicPr>
          <p:cNvPr id="1026" name="Picture 2" descr="Free Bingo Cliparts, Download Free Clip Art, Free Clip Art on Clipart  Library">
            <a:extLst>
              <a:ext uri="{FF2B5EF4-FFF2-40B4-BE49-F238E27FC236}">
                <a16:creationId xmlns:a16="http://schemas.microsoft.com/office/drawing/2014/main" id="{1E015C35-A6E5-4039-9C96-252040D4F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346" y="277055"/>
            <a:ext cx="2770476" cy="984817"/>
          </a:xfrm>
          <a:prstGeom prst="plaque">
            <a:avLst>
              <a:gd name="adj" fmla="val 19682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9">
            <a:extLst>
              <a:ext uri="{FF2B5EF4-FFF2-40B4-BE49-F238E27FC236}">
                <a16:creationId xmlns:a16="http://schemas.microsoft.com/office/drawing/2014/main" id="{C06E699A-3914-4ED2-9ED5-0B404CD301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7923933"/>
              </p:ext>
            </p:extLst>
          </p:nvPr>
        </p:nvGraphicFramePr>
        <p:xfrm>
          <a:off x="8206740" y="1261872"/>
          <a:ext cx="894082" cy="419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4082">
                  <a:extLst>
                    <a:ext uri="{9D8B030D-6E8A-4147-A177-3AD203B41FA5}">
                      <a16:colId xmlns:a16="http://schemas.microsoft.com/office/drawing/2014/main" val="3475881354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Card 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56208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48662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92EF4BB-B6C9-4DDF-B40C-5FE9A2CA42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85" r="12285" b="57081"/>
          <a:stretch/>
        </p:blipFill>
        <p:spPr>
          <a:xfrm>
            <a:off x="12700" y="54398"/>
            <a:ext cx="5107940" cy="2307802"/>
          </a:xfrm>
          <a:prstGeom prst="rect">
            <a:avLst/>
          </a:prstGeom>
        </p:spPr>
      </p:pic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420B047-BF75-428A-84DC-FE6622C9AF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113601"/>
              </p:ext>
            </p:extLst>
          </p:nvPr>
        </p:nvGraphicFramePr>
        <p:xfrm>
          <a:off x="12700" y="1711961"/>
          <a:ext cx="5107940" cy="4028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21588">
                  <a:extLst>
                    <a:ext uri="{9D8B030D-6E8A-4147-A177-3AD203B41FA5}">
                      <a16:colId xmlns:a16="http://schemas.microsoft.com/office/drawing/2014/main" val="2963770599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2742552932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3148887840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3762227815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2943999154"/>
                    </a:ext>
                  </a:extLst>
                </a:gridCol>
              </a:tblGrid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37306346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4176856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FREE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506533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5490419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3876072"/>
                  </a:ext>
                </a:extLst>
              </a:tr>
            </a:tbl>
          </a:graphicData>
        </a:graphic>
      </p:graphicFrame>
      <p:pic>
        <p:nvPicPr>
          <p:cNvPr id="1026" name="Picture 2" descr="Free Bingo Cliparts, Download Free Clip Art, Free Clip Art on Clipart  Library">
            <a:extLst>
              <a:ext uri="{FF2B5EF4-FFF2-40B4-BE49-F238E27FC236}">
                <a16:creationId xmlns:a16="http://schemas.microsoft.com/office/drawing/2014/main" id="{1E015C35-A6E5-4039-9C96-252040D4F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146" y="277055"/>
            <a:ext cx="2770476" cy="984817"/>
          </a:xfrm>
          <a:prstGeom prst="plaque">
            <a:avLst>
              <a:gd name="adj" fmla="val 19682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9">
            <a:extLst>
              <a:ext uri="{FF2B5EF4-FFF2-40B4-BE49-F238E27FC236}">
                <a16:creationId xmlns:a16="http://schemas.microsoft.com/office/drawing/2014/main" id="{C06E699A-3914-4ED2-9ED5-0B404CD301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2213245"/>
              </p:ext>
            </p:extLst>
          </p:nvPr>
        </p:nvGraphicFramePr>
        <p:xfrm>
          <a:off x="4193540" y="1261872"/>
          <a:ext cx="894082" cy="419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4082">
                  <a:extLst>
                    <a:ext uri="{9D8B030D-6E8A-4147-A177-3AD203B41FA5}">
                      <a16:colId xmlns:a16="http://schemas.microsoft.com/office/drawing/2014/main" val="3475881354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Card 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56208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07730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92EF4BB-B6C9-4DDF-B40C-5FE9A2CA42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85" r="12285" b="57081"/>
          <a:stretch/>
        </p:blipFill>
        <p:spPr>
          <a:xfrm>
            <a:off x="4025900" y="54398"/>
            <a:ext cx="5107940" cy="2307802"/>
          </a:xfrm>
          <a:prstGeom prst="rect">
            <a:avLst/>
          </a:prstGeom>
        </p:spPr>
      </p:pic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420B047-BF75-428A-84DC-FE6622C9AF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3211284"/>
              </p:ext>
            </p:extLst>
          </p:nvPr>
        </p:nvGraphicFramePr>
        <p:xfrm>
          <a:off x="4025900" y="1711961"/>
          <a:ext cx="5107940" cy="4028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21588">
                  <a:extLst>
                    <a:ext uri="{9D8B030D-6E8A-4147-A177-3AD203B41FA5}">
                      <a16:colId xmlns:a16="http://schemas.microsoft.com/office/drawing/2014/main" val="2963770599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2742552932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3148887840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3762227815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2943999154"/>
                    </a:ext>
                  </a:extLst>
                </a:gridCol>
              </a:tblGrid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37306346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4176856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FREE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506533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5490419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3876072"/>
                  </a:ext>
                </a:extLst>
              </a:tr>
            </a:tbl>
          </a:graphicData>
        </a:graphic>
      </p:graphicFrame>
      <p:pic>
        <p:nvPicPr>
          <p:cNvPr id="1026" name="Picture 2" descr="Free Bingo Cliparts, Download Free Clip Art, Free Clip Art on Clipart  Library">
            <a:extLst>
              <a:ext uri="{FF2B5EF4-FFF2-40B4-BE49-F238E27FC236}">
                <a16:creationId xmlns:a16="http://schemas.microsoft.com/office/drawing/2014/main" id="{1E015C35-A6E5-4039-9C96-252040D4F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346" y="277055"/>
            <a:ext cx="2770476" cy="984817"/>
          </a:xfrm>
          <a:prstGeom prst="plaque">
            <a:avLst>
              <a:gd name="adj" fmla="val 19682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9">
            <a:extLst>
              <a:ext uri="{FF2B5EF4-FFF2-40B4-BE49-F238E27FC236}">
                <a16:creationId xmlns:a16="http://schemas.microsoft.com/office/drawing/2014/main" id="{C06E699A-3914-4ED2-9ED5-0B404CD301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6550507"/>
              </p:ext>
            </p:extLst>
          </p:nvPr>
        </p:nvGraphicFramePr>
        <p:xfrm>
          <a:off x="8206740" y="1261872"/>
          <a:ext cx="894082" cy="419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4082">
                  <a:extLst>
                    <a:ext uri="{9D8B030D-6E8A-4147-A177-3AD203B41FA5}">
                      <a16:colId xmlns:a16="http://schemas.microsoft.com/office/drawing/2014/main" val="3475881354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Card 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56208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17287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92EF4BB-B6C9-4DDF-B40C-5FE9A2CA42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85" r="12285" b="57081"/>
          <a:stretch/>
        </p:blipFill>
        <p:spPr>
          <a:xfrm>
            <a:off x="12700" y="54398"/>
            <a:ext cx="5107940" cy="2307802"/>
          </a:xfrm>
          <a:prstGeom prst="rect">
            <a:avLst/>
          </a:prstGeom>
        </p:spPr>
      </p:pic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420B047-BF75-428A-84DC-FE6622C9AF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5662017"/>
              </p:ext>
            </p:extLst>
          </p:nvPr>
        </p:nvGraphicFramePr>
        <p:xfrm>
          <a:off x="12700" y="1711961"/>
          <a:ext cx="5107940" cy="4028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21588">
                  <a:extLst>
                    <a:ext uri="{9D8B030D-6E8A-4147-A177-3AD203B41FA5}">
                      <a16:colId xmlns:a16="http://schemas.microsoft.com/office/drawing/2014/main" val="2963770599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2742552932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3148887840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3762227815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2943999154"/>
                    </a:ext>
                  </a:extLst>
                </a:gridCol>
              </a:tblGrid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37306346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4176856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FREE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506533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5490419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3876072"/>
                  </a:ext>
                </a:extLst>
              </a:tr>
            </a:tbl>
          </a:graphicData>
        </a:graphic>
      </p:graphicFrame>
      <p:pic>
        <p:nvPicPr>
          <p:cNvPr id="1026" name="Picture 2" descr="Free Bingo Cliparts, Download Free Clip Art, Free Clip Art on Clipart  Library">
            <a:extLst>
              <a:ext uri="{FF2B5EF4-FFF2-40B4-BE49-F238E27FC236}">
                <a16:creationId xmlns:a16="http://schemas.microsoft.com/office/drawing/2014/main" id="{1E015C35-A6E5-4039-9C96-252040D4F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146" y="277055"/>
            <a:ext cx="2770476" cy="984817"/>
          </a:xfrm>
          <a:prstGeom prst="plaque">
            <a:avLst>
              <a:gd name="adj" fmla="val 19682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9">
            <a:extLst>
              <a:ext uri="{FF2B5EF4-FFF2-40B4-BE49-F238E27FC236}">
                <a16:creationId xmlns:a16="http://schemas.microsoft.com/office/drawing/2014/main" id="{C06E699A-3914-4ED2-9ED5-0B404CD301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4429188"/>
              </p:ext>
            </p:extLst>
          </p:nvPr>
        </p:nvGraphicFramePr>
        <p:xfrm>
          <a:off x="4193540" y="1261872"/>
          <a:ext cx="894082" cy="419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4082">
                  <a:extLst>
                    <a:ext uri="{9D8B030D-6E8A-4147-A177-3AD203B41FA5}">
                      <a16:colId xmlns:a16="http://schemas.microsoft.com/office/drawing/2014/main" val="3475881354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Card 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56208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15297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92EF4BB-B6C9-4DDF-B40C-5FE9A2CA42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85" r="12285" b="57081"/>
          <a:stretch/>
        </p:blipFill>
        <p:spPr>
          <a:xfrm>
            <a:off x="4025900" y="54398"/>
            <a:ext cx="5107940" cy="2307802"/>
          </a:xfrm>
          <a:prstGeom prst="rect">
            <a:avLst/>
          </a:prstGeom>
        </p:spPr>
      </p:pic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420B047-BF75-428A-84DC-FE6622C9AF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3203644"/>
              </p:ext>
            </p:extLst>
          </p:nvPr>
        </p:nvGraphicFramePr>
        <p:xfrm>
          <a:off x="4025900" y="1711961"/>
          <a:ext cx="5107940" cy="4028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21588">
                  <a:extLst>
                    <a:ext uri="{9D8B030D-6E8A-4147-A177-3AD203B41FA5}">
                      <a16:colId xmlns:a16="http://schemas.microsoft.com/office/drawing/2014/main" val="2963770599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2742552932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3148887840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3762227815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2943999154"/>
                    </a:ext>
                  </a:extLst>
                </a:gridCol>
              </a:tblGrid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37306346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4176856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FREE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506533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5490419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3876072"/>
                  </a:ext>
                </a:extLst>
              </a:tr>
            </a:tbl>
          </a:graphicData>
        </a:graphic>
      </p:graphicFrame>
      <p:pic>
        <p:nvPicPr>
          <p:cNvPr id="1026" name="Picture 2" descr="Free Bingo Cliparts, Download Free Clip Art, Free Clip Art on Clipart  Library">
            <a:extLst>
              <a:ext uri="{FF2B5EF4-FFF2-40B4-BE49-F238E27FC236}">
                <a16:creationId xmlns:a16="http://schemas.microsoft.com/office/drawing/2014/main" id="{1E015C35-A6E5-4039-9C96-252040D4F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346" y="277055"/>
            <a:ext cx="2770476" cy="984817"/>
          </a:xfrm>
          <a:prstGeom prst="plaque">
            <a:avLst>
              <a:gd name="adj" fmla="val 19682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9">
            <a:extLst>
              <a:ext uri="{FF2B5EF4-FFF2-40B4-BE49-F238E27FC236}">
                <a16:creationId xmlns:a16="http://schemas.microsoft.com/office/drawing/2014/main" id="{C06E699A-3914-4ED2-9ED5-0B404CD301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7309687"/>
              </p:ext>
            </p:extLst>
          </p:nvPr>
        </p:nvGraphicFramePr>
        <p:xfrm>
          <a:off x="8206740" y="1261872"/>
          <a:ext cx="894082" cy="419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4082">
                  <a:extLst>
                    <a:ext uri="{9D8B030D-6E8A-4147-A177-3AD203B41FA5}">
                      <a16:colId xmlns:a16="http://schemas.microsoft.com/office/drawing/2014/main" val="3475881354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Card 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56208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85615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92EF4BB-B6C9-4DDF-B40C-5FE9A2CA42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85" r="12285" b="57081"/>
          <a:stretch/>
        </p:blipFill>
        <p:spPr>
          <a:xfrm>
            <a:off x="12700" y="54398"/>
            <a:ext cx="5107940" cy="2307802"/>
          </a:xfrm>
          <a:prstGeom prst="rect">
            <a:avLst/>
          </a:prstGeom>
        </p:spPr>
      </p:pic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420B047-BF75-428A-84DC-FE6622C9AF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6739167"/>
              </p:ext>
            </p:extLst>
          </p:nvPr>
        </p:nvGraphicFramePr>
        <p:xfrm>
          <a:off x="12700" y="1711961"/>
          <a:ext cx="5107940" cy="4028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21588">
                  <a:extLst>
                    <a:ext uri="{9D8B030D-6E8A-4147-A177-3AD203B41FA5}">
                      <a16:colId xmlns:a16="http://schemas.microsoft.com/office/drawing/2014/main" val="2963770599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2742552932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3148887840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3762227815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2943999154"/>
                    </a:ext>
                  </a:extLst>
                </a:gridCol>
              </a:tblGrid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37306346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4176856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FREE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506533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5490419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3876072"/>
                  </a:ext>
                </a:extLst>
              </a:tr>
            </a:tbl>
          </a:graphicData>
        </a:graphic>
      </p:graphicFrame>
      <p:pic>
        <p:nvPicPr>
          <p:cNvPr id="1026" name="Picture 2" descr="Free Bingo Cliparts, Download Free Clip Art, Free Clip Art on Clipart  Library">
            <a:extLst>
              <a:ext uri="{FF2B5EF4-FFF2-40B4-BE49-F238E27FC236}">
                <a16:creationId xmlns:a16="http://schemas.microsoft.com/office/drawing/2014/main" id="{1E015C35-A6E5-4039-9C96-252040D4F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146" y="277055"/>
            <a:ext cx="2770476" cy="984817"/>
          </a:xfrm>
          <a:prstGeom prst="plaque">
            <a:avLst>
              <a:gd name="adj" fmla="val 19682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9">
            <a:extLst>
              <a:ext uri="{FF2B5EF4-FFF2-40B4-BE49-F238E27FC236}">
                <a16:creationId xmlns:a16="http://schemas.microsoft.com/office/drawing/2014/main" id="{C06E699A-3914-4ED2-9ED5-0B404CD301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1516479"/>
              </p:ext>
            </p:extLst>
          </p:nvPr>
        </p:nvGraphicFramePr>
        <p:xfrm>
          <a:off x="4193540" y="1261872"/>
          <a:ext cx="894082" cy="419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4082">
                  <a:extLst>
                    <a:ext uri="{9D8B030D-6E8A-4147-A177-3AD203B41FA5}">
                      <a16:colId xmlns:a16="http://schemas.microsoft.com/office/drawing/2014/main" val="3475881354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Card 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56208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03839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92EF4BB-B6C9-4DDF-B40C-5FE9A2CA42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85" r="12285" b="57081"/>
          <a:stretch/>
        </p:blipFill>
        <p:spPr>
          <a:xfrm>
            <a:off x="4025900" y="54398"/>
            <a:ext cx="5107940" cy="2307802"/>
          </a:xfrm>
          <a:prstGeom prst="rect">
            <a:avLst/>
          </a:prstGeom>
        </p:spPr>
      </p:pic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420B047-BF75-428A-84DC-FE6622C9AF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4623783"/>
              </p:ext>
            </p:extLst>
          </p:nvPr>
        </p:nvGraphicFramePr>
        <p:xfrm>
          <a:off x="4025900" y="1711961"/>
          <a:ext cx="5107940" cy="4028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21588">
                  <a:extLst>
                    <a:ext uri="{9D8B030D-6E8A-4147-A177-3AD203B41FA5}">
                      <a16:colId xmlns:a16="http://schemas.microsoft.com/office/drawing/2014/main" val="2963770599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2742552932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3148887840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3762227815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2943999154"/>
                    </a:ext>
                  </a:extLst>
                </a:gridCol>
              </a:tblGrid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37306346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4176856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FREE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506533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5490419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3876072"/>
                  </a:ext>
                </a:extLst>
              </a:tr>
            </a:tbl>
          </a:graphicData>
        </a:graphic>
      </p:graphicFrame>
      <p:pic>
        <p:nvPicPr>
          <p:cNvPr id="1026" name="Picture 2" descr="Free Bingo Cliparts, Download Free Clip Art, Free Clip Art on Clipart  Library">
            <a:extLst>
              <a:ext uri="{FF2B5EF4-FFF2-40B4-BE49-F238E27FC236}">
                <a16:creationId xmlns:a16="http://schemas.microsoft.com/office/drawing/2014/main" id="{1E015C35-A6E5-4039-9C96-252040D4F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346" y="277055"/>
            <a:ext cx="2770476" cy="984817"/>
          </a:xfrm>
          <a:prstGeom prst="plaque">
            <a:avLst>
              <a:gd name="adj" fmla="val 19682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9">
            <a:extLst>
              <a:ext uri="{FF2B5EF4-FFF2-40B4-BE49-F238E27FC236}">
                <a16:creationId xmlns:a16="http://schemas.microsoft.com/office/drawing/2014/main" id="{C06E699A-3914-4ED2-9ED5-0B404CD301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2052"/>
              </p:ext>
            </p:extLst>
          </p:nvPr>
        </p:nvGraphicFramePr>
        <p:xfrm>
          <a:off x="8206740" y="1261872"/>
          <a:ext cx="894082" cy="419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4082">
                  <a:extLst>
                    <a:ext uri="{9D8B030D-6E8A-4147-A177-3AD203B41FA5}">
                      <a16:colId xmlns:a16="http://schemas.microsoft.com/office/drawing/2014/main" val="3475881354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Card 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56208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14390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92EF4BB-B6C9-4DDF-B40C-5FE9A2CA42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85" r="12285" b="57081"/>
          <a:stretch/>
        </p:blipFill>
        <p:spPr>
          <a:xfrm>
            <a:off x="12700" y="54398"/>
            <a:ext cx="5107940" cy="2307802"/>
          </a:xfrm>
          <a:prstGeom prst="rect">
            <a:avLst/>
          </a:prstGeom>
        </p:spPr>
      </p:pic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420B047-BF75-428A-84DC-FE6622C9AF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514589"/>
              </p:ext>
            </p:extLst>
          </p:nvPr>
        </p:nvGraphicFramePr>
        <p:xfrm>
          <a:off x="12700" y="1711961"/>
          <a:ext cx="5107940" cy="4028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21588">
                  <a:extLst>
                    <a:ext uri="{9D8B030D-6E8A-4147-A177-3AD203B41FA5}">
                      <a16:colId xmlns:a16="http://schemas.microsoft.com/office/drawing/2014/main" val="2963770599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2742552932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3148887840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3762227815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2943999154"/>
                    </a:ext>
                  </a:extLst>
                </a:gridCol>
              </a:tblGrid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37306346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4176856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FREE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506533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5490419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3876072"/>
                  </a:ext>
                </a:extLst>
              </a:tr>
            </a:tbl>
          </a:graphicData>
        </a:graphic>
      </p:graphicFrame>
      <p:pic>
        <p:nvPicPr>
          <p:cNvPr id="1026" name="Picture 2" descr="Free Bingo Cliparts, Download Free Clip Art, Free Clip Art on Clipart  Library">
            <a:extLst>
              <a:ext uri="{FF2B5EF4-FFF2-40B4-BE49-F238E27FC236}">
                <a16:creationId xmlns:a16="http://schemas.microsoft.com/office/drawing/2014/main" id="{1E015C35-A6E5-4039-9C96-252040D4F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146" y="277055"/>
            <a:ext cx="2770476" cy="984817"/>
          </a:xfrm>
          <a:prstGeom prst="plaque">
            <a:avLst>
              <a:gd name="adj" fmla="val 19682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9">
            <a:extLst>
              <a:ext uri="{FF2B5EF4-FFF2-40B4-BE49-F238E27FC236}">
                <a16:creationId xmlns:a16="http://schemas.microsoft.com/office/drawing/2014/main" id="{C06E699A-3914-4ED2-9ED5-0B404CD301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3781908"/>
              </p:ext>
            </p:extLst>
          </p:nvPr>
        </p:nvGraphicFramePr>
        <p:xfrm>
          <a:off x="4193540" y="1261872"/>
          <a:ext cx="894082" cy="419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4082">
                  <a:extLst>
                    <a:ext uri="{9D8B030D-6E8A-4147-A177-3AD203B41FA5}">
                      <a16:colId xmlns:a16="http://schemas.microsoft.com/office/drawing/2014/main" val="3475881354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Card 9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56208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09163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92EF4BB-B6C9-4DDF-B40C-5FE9A2CA42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85" r="12285" b="57081"/>
          <a:stretch/>
        </p:blipFill>
        <p:spPr>
          <a:xfrm>
            <a:off x="4025900" y="54398"/>
            <a:ext cx="5107940" cy="2307802"/>
          </a:xfrm>
          <a:prstGeom prst="rect">
            <a:avLst/>
          </a:prstGeom>
        </p:spPr>
      </p:pic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420B047-BF75-428A-84DC-FE6622C9AF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7698276"/>
              </p:ext>
            </p:extLst>
          </p:nvPr>
        </p:nvGraphicFramePr>
        <p:xfrm>
          <a:off x="4025900" y="1711961"/>
          <a:ext cx="5107940" cy="4028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21588">
                  <a:extLst>
                    <a:ext uri="{9D8B030D-6E8A-4147-A177-3AD203B41FA5}">
                      <a16:colId xmlns:a16="http://schemas.microsoft.com/office/drawing/2014/main" val="2963770599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2742552932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3148887840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3762227815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2943999154"/>
                    </a:ext>
                  </a:extLst>
                </a:gridCol>
              </a:tblGrid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37306346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4176856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FREE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506533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5490419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3876072"/>
                  </a:ext>
                </a:extLst>
              </a:tr>
            </a:tbl>
          </a:graphicData>
        </a:graphic>
      </p:graphicFrame>
      <p:pic>
        <p:nvPicPr>
          <p:cNvPr id="1026" name="Picture 2" descr="Free Bingo Cliparts, Download Free Clip Art, Free Clip Art on Clipart  Library">
            <a:extLst>
              <a:ext uri="{FF2B5EF4-FFF2-40B4-BE49-F238E27FC236}">
                <a16:creationId xmlns:a16="http://schemas.microsoft.com/office/drawing/2014/main" id="{1E015C35-A6E5-4039-9C96-252040D4F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346" y="277055"/>
            <a:ext cx="2770476" cy="984817"/>
          </a:xfrm>
          <a:prstGeom prst="plaque">
            <a:avLst>
              <a:gd name="adj" fmla="val 19682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9">
            <a:extLst>
              <a:ext uri="{FF2B5EF4-FFF2-40B4-BE49-F238E27FC236}">
                <a16:creationId xmlns:a16="http://schemas.microsoft.com/office/drawing/2014/main" id="{C06E699A-3914-4ED2-9ED5-0B404CD301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2695153"/>
              </p:ext>
            </p:extLst>
          </p:nvPr>
        </p:nvGraphicFramePr>
        <p:xfrm>
          <a:off x="8206740" y="1261872"/>
          <a:ext cx="937260" cy="419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7260">
                  <a:extLst>
                    <a:ext uri="{9D8B030D-6E8A-4147-A177-3AD203B41FA5}">
                      <a16:colId xmlns:a16="http://schemas.microsoft.com/office/drawing/2014/main" val="3475881354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Card 10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56208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68524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92EF4BB-B6C9-4DDF-B40C-5FE9A2CA42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85" r="12285" b="57081"/>
          <a:stretch/>
        </p:blipFill>
        <p:spPr>
          <a:xfrm>
            <a:off x="12700" y="54398"/>
            <a:ext cx="5107940" cy="2307802"/>
          </a:xfrm>
          <a:prstGeom prst="rect">
            <a:avLst/>
          </a:prstGeom>
        </p:spPr>
      </p:pic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420B047-BF75-428A-84DC-FE6622C9AF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9685832"/>
              </p:ext>
            </p:extLst>
          </p:nvPr>
        </p:nvGraphicFramePr>
        <p:xfrm>
          <a:off x="12700" y="1711961"/>
          <a:ext cx="5107940" cy="4028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21588">
                  <a:extLst>
                    <a:ext uri="{9D8B030D-6E8A-4147-A177-3AD203B41FA5}">
                      <a16:colId xmlns:a16="http://schemas.microsoft.com/office/drawing/2014/main" val="2963770599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2742552932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3148887840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3762227815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2943999154"/>
                    </a:ext>
                  </a:extLst>
                </a:gridCol>
              </a:tblGrid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37306346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4176856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FREE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506533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5490419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3876072"/>
                  </a:ext>
                </a:extLst>
              </a:tr>
            </a:tbl>
          </a:graphicData>
        </a:graphic>
      </p:graphicFrame>
      <p:pic>
        <p:nvPicPr>
          <p:cNvPr id="1026" name="Picture 2" descr="Free Bingo Cliparts, Download Free Clip Art, Free Clip Art on Clipart  Library">
            <a:extLst>
              <a:ext uri="{FF2B5EF4-FFF2-40B4-BE49-F238E27FC236}">
                <a16:creationId xmlns:a16="http://schemas.microsoft.com/office/drawing/2014/main" id="{1E015C35-A6E5-4039-9C96-252040D4F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146" y="277055"/>
            <a:ext cx="2770476" cy="984817"/>
          </a:xfrm>
          <a:prstGeom prst="plaque">
            <a:avLst>
              <a:gd name="adj" fmla="val 19682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9">
            <a:extLst>
              <a:ext uri="{FF2B5EF4-FFF2-40B4-BE49-F238E27FC236}">
                <a16:creationId xmlns:a16="http://schemas.microsoft.com/office/drawing/2014/main" id="{C06E699A-3914-4ED2-9ED5-0B404CD301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4567695"/>
              </p:ext>
            </p:extLst>
          </p:nvPr>
        </p:nvGraphicFramePr>
        <p:xfrm>
          <a:off x="4193540" y="1261872"/>
          <a:ext cx="1254760" cy="419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4760">
                  <a:extLst>
                    <a:ext uri="{9D8B030D-6E8A-4147-A177-3AD203B41FA5}">
                      <a16:colId xmlns:a16="http://schemas.microsoft.com/office/drawing/2014/main" val="3475881354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Card 11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56208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38119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92EF4BB-B6C9-4DDF-B40C-5FE9A2CA42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85" r="12285" b="57081"/>
          <a:stretch/>
        </p:blipFill>
        <p:spPr>
          <a:xfrm>
            <a:off x="4025900" y="54398"/>
            <a:ext cx="5107940" cy="2307802"/>
          </a:xfrm>
          <a:prstGeom prst="rect">
            <a:avLst/>
          </a:prstGeom>
        </p:spPr>
      </p:pic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420B047-BF75-428A-84DC-FE6622C9AF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8267564"/>
              </p:ext>
            </p:extLst>
          </p:nvPr>
        </p:nvGraphicFramePr>
        <p:xfrm>
          <a:off x="4025900" y="1711961"/>
          <a:ext cx="5107940" cy="4028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21588">
                  <a:extLst>
                    <a:ext uri="{9D8B030D-6E8A-4147-A177-3AD203B41FA5}">
                      <a16:colId xmlns:a16="http://schemas.microsoft.com/office/drawing/2014/main" val="2963770599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2742552932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3148887840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3762227815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2943999154"/>
                    </a:ext>
                  </a:extLst>
                </a:gridCol>
              </a:tblGrid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37306346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4176856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FREE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506533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5490419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3876072"/>
                  </a:ext>
                </a:extLst>
              </a:tr>
            </a:tbl>
          </a:graphicData>
        </a:graphic>
      </p:graphicFrame>
      <p:pic>
        <p:nvPicPr>
          <p:cNvPr id="1026" name="Picture 2" descr="Free Bingo Cliparts, Download Free Clip Art, Free Clip Art on Clipart  Library">
            <a:extLst>
              <a:ext uri="{FF2B5EF4-FFF2-40B4-BE49-F238E27FC236}">
                <a16:creationId xmlns:a16="http://schemas.microsoft.com/office/drawing/2014/main" id="{1E015C35-A6E5-4039-9C96-252040D4F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346" y="277055"/>
            <a:ext cx="2770476" cy="984817"/>
          </a:xfrm>
          <a:prstGeom prst="plaque">
            <a:avLst>
              <a:gd name="adj" fmla="val 19682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9">
            <a:extLst>
              <a:ext uri="{FF2B5EF4-FFF2-40B4-BE49-F238E27FC236}">
                <a16:creationId xmlns:a16="http://schemas.microsoft.com/office/drawing/2014/main" id="{C06E699A-3914-4ED2-9ED5-0B404CD301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7659045"/>
              </p:ext>
            </p:extLst>
          </p:nvPr>
        </p:nvGraphicFramePr>
        <p:xfrm>
          <a:off x="8206740" y="1261872"/>
          <a:ext cx="937260" cy="419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7260">
                  <a:extLst>
                    <a:ext uri="{9D8B030D-6E8A-4147-A177-3AD203B41FA5}">
                      <a16:colId xmlns:a16="http://schemas.microsoft.com/office/drawing/2014/main" val="3475881354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Card 12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56208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50890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92EF4BB-B6C9-4DDF-B40C-5FE9A2CA42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85" r="12285" b="57081"/>
          <a:stretch/>
        </p:blipFill>
        <p:spPr>
          <a:xfrm>
            <a:off x="12700" y="54398"/>
            <a:ext cx="5107940" cy="2307802"/>
          </a:xfrm>
          <a:prstGeom prst="rect">
            <a:avLst/>
          </a:prstGeom>
        </p:spPr>
      </p:pic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420B047-BF75-428A-84DC-FE6622C9AF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524124"/>
              </p:ext>
            </p:extLst>
          </p:nvPr>
        </p:nvGraphicFramePr>
        <p:xfrm>
          <a:off x="12700" y="1711961"/>
          <a:ext cx="5107940" cy="4028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21588">
                  <a:extLst>
                    <a:ext uri="{9D8B030D-6E8A-4147-A177-3AD203B41FA5}">
                      <a16:colId xmlns:a16="http://schemas.microsoft.com/office/drawing/2014/main" val="2963770599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2742552932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3148887840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3762227815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2943999154"/>
                    </a:ext>
                  </a:extLst>
                </a:gridCol>
              </a:tblGrid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37306346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4176856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FREE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506533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5490419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3876072"/>
                  </a:ext>
                </a:extLst>
              </a:tr>
            </a:tbl>
          </a:graphicData>
        </a:graphic>
      </p:graphicFrame>
      <p:pic>
        <p:nvPicPr>
          <p:cNvPr id="1026" name="Picture 2" descr="Free Bingo Cliparts, Download Free Clip Art, Free Clip Art on Clipart  Library">
            <a:extLst>
              <a:ext uri="{FF2B5EF4-FFF2-40B4-BE49-F238E27FC236}">
                <a16:creationId xmlns:a16="http://schemas.microsoft.com/office/drawing/2014/main" id="{1E015C35-A6E5-4039-9C96-252040D4F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146" y="277055"/>
            <a:ext cx="2770476" cy="984817"/>
          </a:xfrm>
          <a:prstGeom prst="plaque">
            <a:avLst>
              <a:gd name="adj" fmla="val 19682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9">
            <a:extLst>
              <a:ext uri="{FF2B5EF4-FFF2-40B4-BE49-F238E27FC236}">
                <a16:creationId xmlns:a16="http://schemas.microsoft.com/office/drawing/2014/main" id="{C06E699A-3914-4ED2-9ED5-0B404CD301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315444"/>
              </p:ext>
            </p:extLst>
          </p:nvPr>
        </p:nvGraphicFramePr>
        <p:xfrm>
          <a:off x="4193540" y="1261872"/>
          <a:ext cx="1216660" cy="419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6660">
                  <a:extLst>
                    <a:ext uri="{9D8B030D-6E8A-4147-A177-3AD203B41FA5}">
                      <a16:colId xmlns:a16="http://schemas.microsoft.com/office/drawing/2014/main" val="3475881354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Card 13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56208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35533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92EF4BB-B6C9-4DDF-B40C-5FE9A2CA42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85" r="12285" b="57081"/>
          <a:stretch/>
        </p:blipFill>
        <p:spPr>
          <a:xfrm>
            <a:off x="4025900" y="54398"/>
            <a:ext cx="5107940" cy="2307802"/>
          </a:xfrm>
          <a:prstGeom prst="rect">
            <a:avLst/>
          </a:prstGeom>
        </p:spPr>
      </p:pic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420B047-BF75-428A-84DC-FE6622C9AF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8748820"/>
              </p:ext>
            </p:extLst>
          </p:nvPr>
        </p:nvGraphicFramePr>
        <p:xfrm>
          <a:off x="4025900" y="1711961"/>
          <a:ext cx="5107940" cy="4028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21588">
                  <a:extLst>
                    <a:ext uri="{9D8B030D-6E8A-4147-A177-3AD203B41FA5}">
                      <a16:colId xmlns:a16="http://schemas.microsoft.com/office/drawing/2014/main" val="2963770599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2742552932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3148887840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3762227815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2943999154"/>
                    </a:ext>
                  </a:extLst>
                </a:gridCol>
              </a:tblGrid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37306346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4176856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FREE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506533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5490419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3876072"/>
                  </a:ext>
                </a:extLst>
              </a:tr>
            </a:tbl>
          </a:graphicData>
        </a:graphic>
      </p:graphicFrame>
      <p:pic>
        <p:nvPicPr>
          <p:cNvPr id="1026" name="Picture 2" descr="Free Bingo Cliparts, Download Free Clip Art, Free Clip Art on Clipart  Library">
            <a:extLst>
              <a:ext uri="{FF2B5EF4-FFF2-40B4-BE49-F238E27FC236}">
                <a16:creationId xmlns:a16="http://schemas.microsoft.com/office/drawing/2014/main" id="{1E015C35-A6E5-4039-9C96-252040D4F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346" y="277055"/>
            <a:ext cx="2770476" cy="984817"/>
          </a:xfrm>
          <a:prstGeom prst="plaque">
            <a:avLst>
              <a:gd name="adj" fmla="val 19682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9">
            <a:extLst>
              <a:ext uri="{FF2B5EF4-FFF2-40B4-BE49-F238E27FC236}">
                <a16:creationId xmlns:a16="http://schemas.microsoft.com/office/drawing/2014/main" id="{C06E699A-3914-4ED2-9ED5-0B404CD301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6711761"/>
              </p:ext>
            </p:extLst>
          </p:nvPr>
        </p:nvGraphicFramePr>
        <p:xfrm>
          <a:off x="8206740" y="1261872"/>
          <a:ext cx="1026160" cy="419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6160">
                  <a:extLst>
                    <a:ext uri="{9D8B030D-6E8A-4147-A177-3AD203B41FA5}">
                      <a16:colId xmlns:a16="http://schemas.microsoft.com/office/drawing/2014/main" val="3475881354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Card 14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56208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87327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92EF4BB-B6C9-4DDF-B40C-5FE9A2CA42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85" r="12285" b="57081"/>
          <a:stretch/>
        </p:blipFill>
        <p:spPr>
          <a:xfrm>
            <a:off x="12700" y="54398"/>
            <a:ext cx="5107940" cy="2307802"/>
          </a:xfrm>
          <a:prstGeom prst="rect">
            <a:avLst/>
          </a:prstGeom>
        </p:spPr>
      </p:pic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420B047-BF75-428A-84DC-FE6622C9AF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2375652"/>
              </p:ext>
            </p:extLst>
          </p:nvPr>
        </p:nvGraphicFramePr>
        <p:xfrm>
          <a:off x="12700" y="1711961"/>
          <a:ext cx="5107940" cy="4028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21588">
                  <a:extLst>
                    <a:ext uri="{9D8B030D-6E8A-4147-A177-3AD203B41FA5}">
                      <a16:colId xmlns:a16="http://schemas.microsoft.com/office/drawing/2014/main" val="2963770599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2742552932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3148887840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3762227815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2943999154"/>
                    </a:ext>
                  </a:extLst>
                </a:gridCol>
              </a:tblGrid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37306346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4176856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FREE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506533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5490419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3876072"/>
                  </a:ext>
                </a:extLst>
              </a:tr>
            </a:tbl>
          </a:graphicData>
        </a:graphic>
      </p:graphicFrame>
      <p:pic>
        <p:nvPicPr>
          <p:cNvPr id="1026" name="Picture 2" descr="Free Bingo Cliparts, Download Free Clip Art, Free Clip Art on Clipart  Library">
            <a:extLst>
              <a:ext uri="{FF2B5EF4-FFF2-40B4-BE49-F238E27FC236}">
                <a16:creationId xmlns:a16="http://schemas.microsoft.com/office/drawing/2014/main" id="{1E015C35-A6E5-4039-9C96-252040D4F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146" y="277055"/>
            <a:ext cx="2770476" cy="984817"/>
          </a:xfrm>
          <a:prstGeom prst="plaque">
            <a:avLst>
              <a:gd name="adj" fmla="val 19682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9">
            <a:extLst>
              <a:ext uri="{FF2B5EF4-FFF2-40B4-BE49-F238E27FC236}">
                <a16:creationId xmlns:a16="http://schemas.microsoft.com/office/drawing/2014/main" id="{C06E699A-3914-4ED2-9ED5-0B404CD301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3863958"/>
              </p:ext>
            </p:extLst>
          </p:nvPr>
        </p:nvGraphicFramePr>
        <p:xfrm>
          <a:off x="4193540" y="1261872"/>
          <a:ext cx="1011840" cy="419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1840">
                  <a:extLst>
                    <a:ext uri="{9D8B030D-6E8A-4147-A177-3AD203B41FA5}">
                      <a16:colId xmlns:a16="http://schemas.microsoft.com/office/drawing/2014/main" val="3475881354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Card 15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56208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42190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92EF4BB-B6C9-4DDF-B40C-5FE9A2CA42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85" r="12285" b="57081"/>
          <a:stretch/>
        </p:blipFill>
        <p:spPr>
          <a:xfrm>
            <a:off x="4025900" y="54398"/>
            <a:ext cx="5107940" cy="2307802"/>
          </a:xfrm>
          <a:prstGeom prst="rect">
            <a:avLst/>
          </a:prstGeom>
        </p:spPr>
      </p:pic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420B047-BF75-428A-84DC-FE6622C9AF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6978002"/>
              </p:ext>
            </p:extLst>
          </p:nvPr>
        </p:nvGraphicFramePr>
        <p:xfrm>
          <a:off x="4025900" y="1711961"/>
          <a:ext cx="5107940" cy="4028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21588">
                  <a:extLst>
                    <a:ext uri="{9D8B030D-6E8A-4147-A177-3AD203B41FA5}">
                      <a16:colId xmlns:a16="http://schemas.microsoft.com/office/drawing/2014/main" val="2963770599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2742552932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3148887840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3762227815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2943999154"/>
                    </a:ext>
                  </a:extLst>
                </a:gridCol>
              </a:tblGrid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37306346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4176856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FREE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506533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5490419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3876072"/>
                  </a:ext>
                </a:extLst>
              </a:tr>
            </a:tbl>
          </a:graphicData>
        </a:graphic>
      </p:graphicFrame>
      <p:pic>
        <p:nvPicPr>
          <p:cNvPr id="1026" name="Picture 2" descr="Free Bingo Cliparts, Download Free Clip Art, Free Clip Art on Clipart  Library">
            <a:extLst>
              <a:ext uri="{FF2B5EF4-FFF2-40B4-BE49-F238E27FC236}">
                <a16:creationId xmlns:a16="http://schemas.microsoft.com/office/drawing/2014/main" id="{1E015C35-A6E5-4039-9C96-252040D4F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346" y="277055"/>
            <a:ext cx="2770476" cy="984817"/>
          </a:xfrm>
          <a:prstGeom prst="plaque">
            <a:avLst>
              <a:gd name="adj" fmla="val 19682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9">
            <a:extLst>
              <a:ext uri="{FF2B5EF4-FFF2-40B4-BE49-F238E27FC236}">
                <a16:creationId xmlns:a16="http://schemas.microsoft.com/office/drawing/2014/main" id="{C06E699A-3914-4ED2-9ED5-0B404CD301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933670"/>
              </p:ext>
            </p:extLst>
          </p:nvPr>
        </p:nvGraphicFramePr>
        <p:xfrm>
          <a:off x="8206740" y="1261872"/>
          <a:ext cx="1026160" cy="419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6160">
                  <a:extLst>
                    <a:ext uri="{9D8B030D-6E8A-4147-A177-3AD203B41FA5}">
                      <a16:colId xmlns:a16="http://schemas.microsoft.com/office/drawing/2014/main" val="3475881354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Card 16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56208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76190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92EF4BB-B6C9-4DDF-B40C-5FE9A2CA42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85" r="12285" b="57081"/>
          <a:stretch/>
        </p:blipFill>
        <p:spPr>
          <a:xfrm>
            <a:off x="12700" y="54398"/>
            <a:ext cx="5107940" cy="2307802"/>
          </a:xfrm>
          <a:prstGeom prst="rect">
            <a:avLst/>
          </a:prstGeom>
        </p:spPr>
      </p:pic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420B047-BF75-428A-84DC-FE6622C9AF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080205"/>
              </p:ext>
            </p:extLst>
          </p:nvPr>
        </p:nvGraphicFramePr>
        <p:xfrm>
          <a:off x="12700" y="1711961"/>
          <a:ext cx="5107940" cy="4028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21588">
                  <a:extLst>
                    <a:ext uri="{9D8B030D-6E8A-4147-A177-3AD203B41FA5}">
                      <a16:colId xmlns:a16="http://schemas.microsoft.com/office/drawing/2014/main" val="2963770599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2742552932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3148887840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3762227815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2943999154"/>
                    </a:ext>
                  </a:extLst>
                </a:gridCol>
              </a:tblGrid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37306346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4176856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FREE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506533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5490419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3876072"/>
                  </a:ext>
                </a:extLst>
              </a:tr>
            </a:tbl>
          </a:graphicData>
        </a:graphic>
      </p:graphicFrame>
      <p:pic>
        <p:nvPicPr>
          <p:cNvPr id="1026" name="Picture 2" descr="Free Bingo Cliparts, Download Free Clip Art, Free Clip Art on Clipart  Library">
            <a:extLst>
              <a:ext uri="{FF2B5EF4-FFF2-40B4-BE49-F238E27FC236}">
                <a16:creationId xmlns:a16="http://schemas.microsoft.com/office/drawing/2014/main" id="{1E015C35-A6E5-4039-9C96-252040D4F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146" y="277055"/>
            <a:ext cx="2770476" cy="984817"/>
          </a:xfrm>
          <a:prstGeom prst="plaque">
            <a:avLst>
              <a:gd name="adj" fmla="val 19682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9">
            <a:extLst>
              <a:ext uri="{FF2B5EF4-FFF2-40B4-BE49-F238E27FC236}">
                <a16:creationId xmlns:a16="http://schemas.microsoft.com/office/drawing/2014/main" id="{C06E699A-3914-4ED2-9ED5-0B404CD301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6539411"/>
              </p:ext>
            </p:extLst>
          </p:nvPr>
        </p:nvGraphicFramePr>
        <p:xfrm>
          <a:off x="4193540" y="1261872"/>
          <a:ext cx="1011840" cy="419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1840">
                  <a:extLst>
                    <a:ext uri="{9D8B030D-6E8A-4147-A177-3AD203B41FA5}">
                      <a16:colId xmlns:a16="http://schemas.microsoft.com/office/drawing/2014/main" val="3475881354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Card 17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56208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3598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92EF4BB-B6C9-4DDF-B40C-5FE9A2CA42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85" r="12285" b="57081"/>
          <a:stretch/>
        </p:blipFill>
        <p:spPr>
          <a:xfrm>
            <a:off x="4025900" y="54398"/>
            <a:ext cx="5107940" cy="2307802"/>
          </a:xfrm>
          <a:prstGeom prst="rect">
            <a:avLst/>
          </a:prstGeom>
        </p:spPr>
      </p:pic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420B047-BF75-428A-84DC-FE6622C9AF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3059242"/>
              </p:ext>
            </p:extLst>
          </p:nvPr>
        </p:nvGraphicFramePr>
        <p:xfrm>
          <a:off x="4025900" y="1711961"/>
          <a:ext cx="5107940" cy="4028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21588">
                  <a:extLst>
                    <a:ext uri="{9D8B030D-6E8A-4147-A177-3AD203B41FA5}">
                      <a16:colId xmlns:a16="http://schemas.microsoft.com/office/drawing/2014/main" val="2963770599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2742552932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3148887840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3762227815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2943999154"/>
                    </a:ext>
                  </a:extLst>
                </a:gridCol>
              </a:tblGrid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37306346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4176856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FREE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506533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5490419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3876072"/>
                  </a:ext>
                </a:extLst>
              </a:tr>
            </a:tbl>
          </a:graphicData>
        </a:graphic>
      </p:graphicFrame>
      <p:pic>
        <p:nvPicPr>
          <p:cNvPr id="1026" name="Picture 2" descr="Free Bingo Cliparts, Download Free Clip Art, Free Clip Art on Clipart  Library">
            <a:extLst>
              <a:ext uri="{FF2B5EF4-FFF2-40B4-BE49-F238E27FC236}">
                <a16:creationId xmlns:a16="http://schemas.microsoft.com/office/drawing/2014/main" id="{1E015C35-A6E5-4039-9C96-252040D4F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346" y="277055"/>
            <a:ext cx="2770476" cy="984817"/>
          </a:xfrm>
          <a:prstGeom prst="plaque">
            <a:avLst>
              <a:gd name="adj" fmla="val 19682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9">
            <a:extLst>
              <a:ext uri="{FF2B5EF4-FFF2-40B4-BE49-F238E27FC236}">
                <a16:creationId xmlns:a16="http://schemas.microsoft.com/office/drawing/2014/main" id="{C06E699A-3914-4ED2-9ED5-0B404CD301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5677412"/>
              </p:ext>
            </p:extLst>
          </p:nvPr>
        </p:nvGraphicFramePr>
        <p:xfrm>
          <a:off x="8206740" y="1261872"/>
          <a:ext cx="1026160" cy="419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6160">
                  <a:extLst>
                    <a:ext uri="{9D8B030D-6E8A-4147-A177-3AD203B41FA5}">
                      <a16:colId xmlns:a16="http://schemas.microsoft.com/office/drawing/2014/main" val="3475881354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Card 18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56208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13103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92EF4BB-B6C9-4DDF-B40C-5FE9A2CA42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85" r="12285" b="57081"/>
          <a:stretch/>
        </p:blipFill>
        <p:spPr>
          <a:xfrm>
            <a:off x="12700" y="54398"/>
            <a:ext cx="5107940" cy="2307802"/>
          </a:xfrm>
          <a:prstGeom prst="rect">
            <a:avLst/>
          </a:prstGeom>
        </p:spPr>
      </p:pic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420B047-BF75-428A-84DC-FE6622C9AF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9037944"/>
              </p:ext>
            </p:extLst>
          </p:nvPr>
        </p:nvGraphicFramePr>
        <p:xfrm>
          <a:off x="12700" y="1711961"/>
          <a:ext cx="5107940" cy="4028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21588">
                  <a:extLst>
                    <a:ext uri="{9D8B030D-6E8A-4147-A177-3AD203B41FA5}">
                      <a16:colId xmlns:a16="http://schemas.microsoft.com/office/drawing/2014/main" val="2963770599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2742552932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3148887840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3762227815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2943999154"/>
                    </a:ext>
                  </a:extLst>
                </a:gridCol>
              </a:tblGrid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37306346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4176856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FREE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506533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5490419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3876072"/>
                  </a:ext>
                </a:extLst>
              </a:tr>
            </a:tbl>
          </a:graphicData>
        </a:graphic>
      </p:graphicFrame>
      <p:pic>
        <p:nvPicPr>
          <p:cNvPr id="1026" name="Picture 2" descr="Free Bingo Cliparts, Download Free Clip Art, Free Clip Art on Clipart  Library">
            <a:extLst>
              <a:ext uri="{FF2B5EF4-FFF2-40B4-BE49-F238E27FC236}">
                <a16:creationId xmlns:a16="http://schemas.microsoft.com/office/drawing/2014/main" id="{1E015C35-A6E5-4039-9C96-252040D4F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146" y="277055"/>
            <a:ext cx="2770476" cy="984817"/>
          </a:xfrm>
          <a:prstGeom prst="plaque">
            <a:avLst>
              <a:gd name="adj" fmla="val 19682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9">
            <a:extLst>
              <a:ext uri="{FF2B5EF4-FFF2-40B4-BE49-F238E27FC236}">
                <a16:creationId xmlns:a16="http://schemas.microsoft.com/office/drawing/2014/main" id="{C06E699A-3914-4ED2-9ED5-0B404CD301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2297338"/>
              </p:ext>
            </p:extLst>
          </p:nvPr>
        </p:nvGraphicFramePr>
        <p:xfrm>
          <a:off x="4193540" y="1261872"/>
          <a:ext cx="1011840" cy="419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1840">
                  <a:extLst>
                    <a:ext uri="{9D8B030D-6E8A-4147-A177-3AD203B41FA5}">
                      <a16:colId xmlns:a16="http://schemas.microsoft.com/office/drawing/2014/main" val="3475881354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Card 19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56208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32343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92EF4BB-B6C9-4DDF-B40C-5FE9A2CA42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85" r="12285" b="57081"/>
          <a:stretch/>
        </p:blipFill>
        <p:spPr>
          <a:xfrm>
            <a:off x="4025900" y="54398"/>
            <a:ext cx="5107940" cy="2307802"/>
          </a:xfrm>
          <a:prstGeom prst="rect">
            <a:avLst/>
          </a:prstGeom>
        </p:spPr>
      </p:pic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420B047-BF75-428A-84DC-FE6622C9AF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1697771"/>
              </p:ext>
            </p:extLst>
          </p:nvPr>
        </p:nvGraphicFramePr>
        <p:xfrm>
          <a:off x="4025900" y="1711961"/>
          <a:ext cx="5107940" cy="4028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21588">
                  <a:extLst>
                    <a:ext uri="{9D8B030D-6E8A-4147-A177-3AD203B41FA5}">
                      <a16:colId xmlns:a16="http://schemas.microsoft.com/office/drawing/2014/main" val="2963770599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2742552932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3148887840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3762227815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2943999154"/>
                    </a:ext>
                  </a:extLst>
                </a:gridCol>
              </a:tblGrid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37306346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4176856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FREE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506533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5490419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3876072"/>
                  </a:ext>
                </a:extLst>
              </a:tr>
            </a:tbl>
          </a:graphicData>
        </a:graphic>
      </p:graphicFrame>
      <p:pic>
        <p:nvPicPr>
          <p:cNvPr id="1026" name="Picture 2" descr="Free Bingo Cliparts, Download Free Clip Art, Free Clip Art on Clipart  Library">
            <a:extLst>
              <a:ext uri="{FF2B5EF4-FFF2-40B4-BE49-F238E27FC236}">
                <a16:creationId xmlns:a16="http://schemas.microsoft.com/office/drawing/2014/main" id="{1E015C35-A6E5-4039-9C96-252040D4F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346" y="277055"/>
            <a:ext cx="2770476" cy="984817"/>
          </a:xfrm>
          <a:prstGeom prst="plaque">
            <a:avLst>
              <a:gd name="adj" fmla="val 19682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9">
            <a:extLst>
              <a:ext uri="{FF2B5EF4-FFF2-40B4-BE49-F238E27FC236}">
                <a16:creationId xmlns:a16="http://schemas.microsoft.com/office/drawing/2014/main" id="{C06E699A-3914-4ED2-9ED5-0B404CD301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8210722"/>
              </p:ext>
            </p:extLst>
          </p:nvPr>
        </p:nvGraphicFramePr>
        <p:xfrm>
          <a:off x="8206740" y="1261872"/>
          <a:ext cx="1026160" cy="419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6160">
                  <a:extLst>
                    <a:ext uri="{9D8B030D-6E8A-4147-A177-3AD203B41FA5}">
                      <a16:colId xmlns:a16="http://schemas.microsoft.com/office/drawing/2014/main" val="3475881354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Card 20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56208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94585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92EF4BB-B6C9-4DDF-B40C-5FE9A2CA42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85" r="12285" b="57081"/>
          <a:stretch/>
        </p:blipFill>
        <p:spPr>
          <a:xfrm>
            <a:off x="12700" y="54398"/>
            <a:ext cx="5107940" cy="2307802"/>
          </a:xfrm>
          <a:prstGeom prst="rect">
            <a:avLst/>
          </a:prstGeom>
        </p:spPr>
      </p:pic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420B047-BF75-428A-84DC-FE6622C9AF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5666324"/>
              </p:ext>
            </p:extLst>
          </p:nvPr>
        </p:nvGraphicFramePr>
        <p:xfrm>
          <a:off x="12700" y="1711961"/>
          <a:ext cx="5107940" cy="4028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21588">
                  <a:extLst>
                    <a:ext uri="{9D8B030D-6E8A-4147-A177-3AD203B41FA5}">
                      <a16:colId xmlns:a16="http://schemas.microsoft.com/office/drawing/2014/main" val="2963770599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2742552932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3148887840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3762227815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2943999154"/>
                    </a:ext>
                  </a:extLst>
                </a:gridCol>
              </a:tblGrid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37306346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4176856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FREE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506533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5490419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3876072"/>
                  </a:ext>
                </a:extLst>
              </a:tr>
            </a:tbl>
          </a:graphicData>
        </a:graphic>
      </p:graphicFrame>
      <p:pic>
        <p:nvPicPr>
          <p:cNvPr id="1026" name="Picture 2" descr="Free Bingo Cliparts, Download Free Clip Art, Free Clip Art on Clipart  Library">
            <a:extLst>
              <a:ext uri="{FF2B5EF4-FFF2-40B4-BE49-F238E27FC236}">
                <a16:creationId xmlns:a16="http://schemas.microsoft.com/office/drawing/2014/main" id="{1E015C35-A6E5-4039-9C96-252040D4F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146" y="277055"/>
            <a:ext cx="2770476" cy="984817"/>
          </a:xfrm>
          <a:prstGeom prst="plaque">
            <a:avLst>
              <a:gd name="adj" fmla="val 19682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9">
            <a:extLst>
              <a:ext uri="{FF2B5EF4-FFF2-40B4-BE49-F238E27FC236}">
                <a16:creationId xmlns:a16="http://schemas.microsoft.com/office/drawing/2014/main" id="{C06E699A-3914-4ED2-9ED5-0B404CD301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1487576"/>
              </p:ext>
            </p:extLst>
          </p:nvPr>
        </p:nvGraphicFramePr>
        <p:xfrm>
          <a:off x="4193540" y="1261872"/>
          <a:ext cx="1011840" cy="419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1840">
                  <a:extLst>
                    <a:ext uri="{9D8B030D-6E8A-4147-A177-3AD203B41FA5}">
                      <a16:colId xmlns:a16="http://schemas.microsoft.com/office/drawing/2014/main" val="3475881354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Card 21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56208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4264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92EF4BB-B6C9-4DDF-B40C-5FE9A2CA42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85" r="12285" b="57081"/>
          <a:stretch/>
        </p:blipFill>
        <p:spPr>
          <a:xfrm>
            <a:off x="4025900" y="54398"/>
            <a:ext cx="5107940" cy="2307802"/>
          </a:xfrm>
          <a:prstGeom prst="rect">
            <a:avLst/>
          </a:prstGeom>
        </p:spPr>
      </p:pic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420B047-BF75-428A-84DC-FE6622C9AF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1249299"/>
              </p:ext>
            </p:extLst>
          </p:nvPr>
        </p:nvGraphicFramePr>
        <p:xfrm>
          <a:off x="4025900" y="1711961"/>
          <a:ext cx="5107940" cy="4028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21588">
                  <a:extLst>
                    <a:ext uri="{9D8B030D-6E8A-4147-A177-3AD203B41FA5}">
                      <a16:colId xmlns:a16="http://schemas.microsoft.com/office/drawing/2014/main" val="2963770599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2742552932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3148887840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3762227815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2943999154"/>
                    </a:ext>
                  </a:extLst>
                </a:gridCol>
              </a:tblGrid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37306346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4176856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FREE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506533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5490419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3876072"/>
                  </a:ext>
                </a:extLst>
              </a:tr>
            </a:tbl>
          </a:graphicData>
        </a:graphic>
      </p:graphicFrame>
      <p:pic>
        <p:nvPicPr>
          <p:cNvPr id="1026" name="Picture 2" descr="Free Bingo Cliparts, Download Free Clip Art, Free Clip Art on Clipart  Library">
            <a:extLst>
              <a:ext uri="{FF2B5EF4-FFF2-40B4-BE49-F238E27FC236}">
                <a16:creationId xmlns:a16="http://schemas.microsoft.com/office/drawing/2014/main" id="{1E015C35-A6E5-4039-9C96-252040D4F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346" y="277055"/>
            <a:ext cx="2770476" cy="984817"/>
          </a:xfrm>
          <a:prstGeom prst="plaque">
            <a:avLst>
              <a:gd name="adj" fmla="val 19682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9">
            <a:extLst>
              <a:ext uri="{FF2B5EF4-FFF2-40B4-BE49-F238E27FC236}">
                <a16:creationId xmlns:a16="http://schemas.microsoft.com/office/drawing/2014/main" id="{C06E699A-3914-4ED2-9ED5-0B404CD301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0810723"/>
              </p:ext>
            </p:extLst>
          </p:nvPr>
        </p:nvGraphicFramePr>
        <p:xfrm>
          <a:off x="8206740" y="1261872"/>
          <a:ext cx="1026160" cy="419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6160">
                  <a:extLst>
                    <a:ext uri="{9D8B030D-6E8A-4147-A177-3AD203B41FA5}">
                      <a16:colId xmlns:a16="http://schemas.microsoft.com/office/drawing/2014/main" val="3475881354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Card 22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56208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15808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92EF4BB-B6C9-4DDF-B40C-5FE9A2CA42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85" r="12285" b="57081"/>
          <a:stretch/>
        </p:blipFill>
        <p:spPr>
          <a:xfrm>
            <a:off x="12700" y="54398"/>
            <a:ext cx="5107940" cy="2307802"/>
          </a:xfrm>
          <a:prstGeom prst="rect">
            <a:avLst/>
          </a:prstGeom>
        </p:spPr>
      </p:pic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420B047-BF75-428A-84DC-FE6622C9AF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9020387"/>
              </p:ext>
            </p:extLst>
          </p:nvPr>
        </p:nvGraphicFramePr>
        <p:xfrm>
          <a:off x="12700" y="1711961"/>
          <a:ext cx="5107940" cy="4028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21588">
                  <a:extLst>
                    <a:ext uri="{9D8B030D-6E8A-4147-A177-3AD203B41FA5}">
                      <a16:colId xmlns:a16="http://schemas.microsoft.com/office/drawing/2014/main" val="2963770599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2742552932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3148887840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3762227815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2943999154"/>
                    </a:ext>
                  </a:extLst>
                </a:gridCol>
              </a:tblGrid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37306346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4176856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FREE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506533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5490419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3876072"/>
                  </a:ext>
                </a:extLst>
              </a:tr>
            </a:tbl>
          </a:graphicData>
        </a:graphic>
      </p:graphicFrame>
      <p:pic>
        <p:nvPicPr>
          <p:cNvPr id="1026" name="Picture 2" descr="Free Bingo Cliparts, Download Free Clip Art, Free Clip Art on Clipart  Library">
            <a:extLst>
              <a:ext uri="{FF2B5EF4-FFF2-40B4-BE49-F238E27FC236}">
                <a16:creationId xmlns:a16="http://schemas.microsoft.com/office/drawing/2014/main" id="{1E015C35-A6E5-4039-9C96-252040D4F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146" y="277055"/>
            <a:ext cx="2770476" cy="984817"/>
          </a:xfrm>
          <a:prstGeom prst="plaque">
            <a:avLst>
              <a:gd name="adj" fmla="val 19682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9">
            <a:extLst>
              <a:ext uri="{FF2B5EF4-FFF2-40B4-BE49-F238E27FC236}">
                <a16:creationId xmlns:a16="http://schemas.microsoft.com/office/drawing/2014/main" id="{C06E699A-3914-4ED2-9ED5-0B404CD301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4817224"/>
              </p:ext>
            </p:extLst>
          </p:nvPr>
        </p:nvGraphicFramePr>
        <p:xfrm>
          <a:off x="4193540" y="1261872"/>
          <a:ext cx="1011840" cy="419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1840">
                  <a:extLst>
                    <a:ext uri="{9D8B030D-6E8A-4147-A177-3AD203B41FA5}">
                      <a16:colId xmlns:a16="http://schemas.microsoft.com/office/drawing/2014/main" val="3475881354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Card 23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56208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59554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92EF4BB-B6C9-4DDF-B40C-5FE9A2CA42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85" r="12285" b="57081"/>
          <a:stretch/>
        </p:blipFill>
        <p:spPr>
          <a:xfrm>
            <a:off x="4025900" y="54398"/>
            <a:ext cx="5107940" cy="2307802"/>
          </a:xfrm>
          <a:prstGeom prst="rect">
            <a:avLst/>
          </a:prstGeom>
        </p:spPr>
      </p:pic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420B047-BF75-428A-84DC-FE6622C9AF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3597658"/>
              </p:ext>
            </p:extLst>
          </p:nvPr>
        </p:nvGraphicFramePr>
        <p:xfrm>
          <a:off x="4025900" y="1711961"/>
          <a:ext cx="5107940" cy="4028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21588">
                  <a:extLst>
                    <a:ext uri="{9D8B030D-6E8A-4147-A177-3AD203B41FA5}">
                      <a16:colId xmlns:a16="http://schemas.microsoft.com/office/drawing/2014/main" val="2963770599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2742552932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3148887840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3762227815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2943999154"/>
                    </a:ext>
                  </a:extLst>
                </a:gridCol>
              </a:tblGrid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37306346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4176856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FREE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506533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5490419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3876072"/>
                  </a:ext>
                </a:extLst>
              </a:tr>
            </a:tbl>
          </a:graphicData>
        </a:graphic>
      </p:graphicFrame>
      <p:pic>
        <p:nvPicPr>
          <p:cNvPr id="1026" name="Picture 2" descr="Free Bingo Cliparts, Download Free Clip Art, Free Clip Art on Clipart  Library">
            <a:extLst>
              <a:ext uri="{FF2B5EF4-FFF2-40B4-BE49-F238E27FC236}">
                <a16:creationId xmlns:a16="http://schemas.microsoft.com/office/drawing/2014/main" id="{1E015C35-A6E5-4039-9C96-252040D4F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346" y="277055"/>
            <a:ext cx="2770476" cy="984817"/>
          </a:xfrm>
          <a:prstGeom prst="plaque">
            <a:avLst>
              <a:gd name="adj" fmla="val 19682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9">
            <a:extLst>
              <a:ext uri="{FF2B5EF4-FFF2-40B4-BE49-F238E27FC236}">
                <a16:creationId xmlns:a16="http://schemas.microsoft.com/office/drawing/2014/main" id="{C06E699A-3914-4ED2-9ED5-0B404CD301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0925485"/>
              </p:ext>
            </p:extLst>
          </p:nvPr>
        </p:nvGraphicFramePr>
        <p:xfrm>
          <a:off x="8206740" y="1261872"/>
          <a:ext cx="1026160" cy="419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6160">
                  <a:extLst>
                    <a:ext uri="{9D8B030D-6E8A-4147-A177-3AD203B41FA5}">
                      <a16:colId xmlns:a16="http://schemas.microsoft.com/office/drawing/2014/main" val="3475881354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Card 24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56208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59604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92EF4BB-B6C9-4DDF-B40C-5FE9A2CA42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85" r="12285" b="57081"/>
          <a:stretch/>
        </p:blipFill>
        <p:spPr>
          <a:xfrm>
            <a:off x="12700" y="54398"/>
            <a:ext cx="5107940" cy="2307802"/>
          </a:xfrm>
          <a:prstGeom prst="rect">
            <a:avLst/>
          </a:prstGeom>
        </p:spPr>
      </p:pic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420B047-BF75-428A-84DC-FE6622C9AF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2702426"/>
              </p:ext>
            </p:extLst>
          </p:nvPr>
        </p:nvGraphicFramePr>
        <p:xfrm>
          <a:off x="12700" y="1711961"/>
          <a:ext cx="5107940" cy="4028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21588">
                  <a:extLst>
                    <a:ext uri="{9D8B030D-6E8A-4147-A177-3AD203B41FA5}">
                      <a16:colId xmlns:a16="http://schemas.microsoft.com/office/drawing/2014/main" val="2963770599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2742552932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3148887840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3762227815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2943999154"/>
                    </a:ext>
                  </a:extLst>
                </a:gridCol>
              </a:tblGrid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37306346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4176856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FREE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506533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5490419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3876072"/>
                  </a:ext>
                </a:extLst>
              </a:tr>
            </a:tbl>
          </a:graphicData>
        </a:graphic>
      </p:graphicFrame>
      <p:pic>
        <p:nvPicPr>
          <p:cNvPr id="1026" name="Picture 2" descr="Free Bingo Cliparts, Download Free Clip Art, Free Clip Art on Clipart  Library">
            <a:extLst>
              <a:ext uri="{FF2B5EF4-FFF2-40B4-BE49-F238E27FC236}">
                <a16:creationId xmlns:a16="http://schemas.microsoft.com/office/drawing/2014/main" id="{1E015C35-A6E5-4039-9C96-252040D4F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146" y="277055"/>
            <a:ext cx="2770476" cy="984817"/>
          </a:xfrm>
          <a:prstGeom prst="plaque">
            <a:avLst>
              <a:gd name="adj" fmla="val 19682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9">
            <a:extLst>
              <a:ext uri="{FF2B5EF4-FFF2-40B4-BE49-F238E27FC236}">
                <a16:creationId xmlns:a16="http://schemas.microsoft.com/office/drawing/2014/main" id="{C06E699A-3914-4ED2-9ED5-0B404CD301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2078865"/>
              </p:ext>
            </p:extLst>
          </p:nvPr>
        </p:nvGraphicFramePr>
        <p:xfrm>
          <a:off x="4193540" y="1261872"/>
          <a:ext cx="1011840" cy="419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1840">
                  <a:extLst>
                    <a:ext uri="{9D8B030D-6E8A-4147-A177-3AD203B41FA5}">
                      <a16:colId xmlns:a16="http://schemas.microsoft.com/office/drawing/2014/main" val="3475881354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Card 25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56208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56387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92EF4BB-B6C9-4DDF-B40C-5FE9A2CA42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85" r="12285" b="57081"/>
          <a:stretch/>
        </p:blipFill>
        <p:spPr>
          <a:xfrm>
            <a:off x="4025900" y="54398"/>
            <a:ext cx="5107940" cy="2307802"/>
          </a:xfrm>
          <a:prstGeom prst="rect">
            <a:avLst/>
          </a:prstGeom>
        </p:spPr>
      </p:pic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420B047-BF75-428A-84DC-FE6622C9AF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7162502"/>
              </p:ext>
            </p:extLst>
          </p:nvPr>
        </p:nvGraphicFramePr>
        <p:xfrm>
          <a:off x="4025900" y="1711961"/>
          <a:ext cx="5107940" cy="4028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21588">
                  <a:extLst>
                    <a:ext uri="{9D8B030D-6E8A-4147-A177-3AD203B41FA5}">
                      <a16:colId xmlns:a16="http://schemas.microsoft.com/office/drawing/2014/main" val="2963770599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2742552932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3148887840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3762227815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2943999154"/>
                    </a:ext>
                  </a:extLst>
                </a:gridCol>
              </a:tblGrid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37306346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4176856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FREE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506533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5490419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3876072"/>
                  </a:ext>
                </a:extLst>
              </a:tr>
            </a:tbl>
          </a:graphicData>
        </a:graphic>
      </p:graphicFrame>
      <p:pic>
        <p:nvPicPr>
          <p:cNvPr id="1026" name="Picture 2" descr="Free Bingo Cliparts, Download Free Clip Art, Free Clip Art on Clipart  Library">
            <a:extLst>
              <a:ext uri="{FF2B5EF4-FFF2-40B4-BE49-F238E27FC236}">
                <a16:creationId xmlns:a16="http://schemas.microsoft.com/office/drawing/2014/main" id="{1E015C35-A6E5-4039-9C96-252040D4F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346" y="277055"/>
            <a:ext cx="2770476" cy="984817"/>
          </a:xfrm>
          <a:prstGeom prst="plaque">
            <a:avLst>
              <a:gd name="adj" fmla="val 19682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9">
            <a:extLst>
              <a:ext uri="{FF2B5EF4-FFF2-40B4-BE49-F238E27FC236}">
                <a16:creationId xmlns:a16="http://schemas.microsoft.com/office/drawing/2014/main" id="{C06E699A-3914-4ED2-9ED5-0B404CD301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5326671"/>
              </p:ext>
            </p:extLst>
          </p:nvPr>
        </p:nvGraphicFramePr>
        <p:xfrm>
          <a:off x="8206740" y="1261872"/>
          <a:ext cx="1026160" cy="419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6160">
                  <a:extLst>
                    <a:ext uri="{9D8B030D-6E8A-4147-A177-3AD203B41FA5}">
                      <a16:colId xmlns:a16="http://schemas.microsoft.com/office/drawing/2014/main" val="3475881354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Card 26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56208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31388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92EF4BB-B6C9-4DDF-B40C-5FE9A2CA42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85" r="12285" b="57081"/>
          <a:stretch/>
        </p:blipFill>
        <p:spPr>
          <a:xfrm>
            <a:off x="12700" y="54398"/>
            <a:ext cx="5107940" cy="2307802"/>
          </a:xfrm>
          <a:prstGeom prst="rect">
            <a:avLst/>
          </a:prstGeom>
        </p:spPr>
      </p:pic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420B047-BF75-428A-84DC-FE6622C9AF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7654403"/>
              </p:ext>
            </p:extLst>
          </p:nvPr>
        </p:nvGraphicFramePr>
        <p:xfrm>
          <a:off x="12700" y="1711961"/>
          <a:ext cx="5107940" cy="4028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21588">
                  <a:extLst>
                    <a:ext uri="{9D8B030D-6E8A-4147-A177-3AD203B41FA5}">
                      <a16:colId xmlns:a16="http://schemas.microsoft.com/office/drawing/2014/main" val="2963770599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2742552932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3148887840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3762227815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2943999154"/>
                    </a:ext>
                  </a:extLst>
                </a:gridCol>
              </a:tblGrid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37306346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4176856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FREE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506533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5490419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3876072"/>
                  </a:ext>
                </a:extLst>
              </a:tr>
            </a:tbl>
          </a:graphicData>
        </a:graphic>
      </p:graphicFrame>
      <p:pic>
        <p:nvPicPr>
          <p:cNvPr id="1026" name="Picture 2" descr="Free Bingo Cliparts, Download Free Clip Art, Free Clip Art on Clipart  Library">
            <a:extLst>
              <a:ext uri="{FF2B5EF4-FFF2-40B4-BE49-F238E27FC236}">
                <a16:creationId xmlns:a16="http://schemas.microsoft.com/office/drawing/2014/main" id="{1E015C35-A6E5-4039-9C96-252040D4F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146" y="277055"/>
            <a:ext cx="2770476" cy="984817"/>
          </a:xfrm>
          <a:prstGeom prst="plaque">
            <a:avLst>
              <a:gd name="adj" fmla="val 19682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9">
            <a:extLst>
              <a:ext uri="{FF2B5EF4-FFF2-40B4-BE49-F238E27FC236}">
                <a16:creationId xmlns:a16="http://schemas.microsoft.com/office/drawing/2014/main" id="{C06E699A-3914-4ED2-9ED5-0B404CD301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0117907"/>
              </p:ext>
            </p:extLst>
          </p:nvPr>
        </p:nvGraphicFramePr>
        <p:xfrm>
          <a:off x="4193540" y="1261872"/>
          <a:ext cx="1011840" cy="419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1840">
                  <a:extLst>
                    <a:ext uri="{9D8B030D-6E8A-4147-A177-3AD203B41FA5}">
                      <a16:colId xmlns:a16="http://schemas.microsoft.com/office/drawing/2014/main" val="3475881354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Card 27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56208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84858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92EF4BB-B6C9-4DDF-B40C-5FE9A2CA42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85" r="12285" b="57081"/>
          <a:stretch/>
        </p:blipFill>
        <p:spPr>
          <a:xfrm>
            <a:off x="4025900" y="54398"/>
            <a:ext cx="5107940" cy="2307802"/>
          </a:xfrm>
          <a:prstGeom prst="rect">
            <a:avLst/>
          </a:prstGeom>
        </p:spPr>
      </p:pic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420B047-BF75-428A-84DC-FE6622C9AF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1810591"/>
              </p:ext>
            </p:extLst>
          </p:nvPr>
        </p:nvGraphicFramePr>
        <p:xfrm>
          <a:off x="4025900" y="1711961"/>
          <a:ext cx="5107940" cy="4028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21588">
                  <a:extLst>
                    <a:ext uri="{9D8B030D-6E8A-4147-A177-3AD203B41FA5}">
                      <a16:colId xmlns:a16="http://schemas.microsoft.com/office/drawing/2014/main" val="2963770599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2742552932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3148887840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3762227815"/>
                    </a:ext>
                  </a:extLst>
                </a:gridCol>
                <a:gridCol w="1021588">
                  <a:extLst>
                    <a:ext uri="{9D8B030D-6E8A-4147-A177-3AD203B41FA5}">
                      <a16:colId xmlns:a16="http://schemas.microsoft.com/office/drawing/2014/main" val="2943999154"/>
                    </a:ext>
                  </a:extLst>
                </a:gridCol>
              </a:tblGrid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37306346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4176856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FREE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506533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5490419"/>
                  </a:ext>
                </a:extLst>
              </a:tr>
              <a:tr h="805688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-5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/>
                        <a:t>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3876072"/>
                  </a:ext>
                </a:extLst>
              </a:tr>
            </a:tbl>
          </a:graphicData>
        </a:graphic>
      </p:graphicFrame>
      <p:pic>
        <p:nvPicPr>
          <p:cNvPr id="1026" name="Picture 2" descr="Free Bingo Cliparts, Download Free Clip Art, Free Clip Art on Clipart  Library">
            <a:extLst>
              <a:ext uri="{FF2B5EF4-FFF2-40B4-BE49-F238E27FC236}">
                <a16:creationId xmlns:a16="http://schemas.microsoft.com/office/drawing/2014/main" id="{1E015C35-A6E5-4039-9C96-252040D4F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346" y="277055"/>
            <a:ext cx="2770476" cy="984817"/>
          </a:xfrm>
          <a:prstGeom prst="plaque">
            <a:avLst>
              <a:gd name="adj" fmla="val 19682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9">
            <a:extLst>
              <a:ext uri="{FF2B5EF4-FFF2-40B4-BE49-F238E27FC236}">
                <a16:creationId xmlns:a16="http://schemas.microsoft.com/office/drawing/2014/main" id="{C06E699A-3914-4ED2-9ED5-0B404CD301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1261764"/>
              </p:ext>
            </p:extLst>
          </p:nvPr>
        </p:nvGraphicFramePr>
        <p:xfrm>
          <a:off x="8206740" y="1261872"/>
          <a:ext cx="1026160" cy="419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6160">
                  <a:extLst>
                    <a:ext uri="{9D8B030D-6E8A-4147-A177-3AD203B41FA5}">
                      <a16:colId xmlns:a16="http://schemas.microsoft.com/office/drawing/2014/main" val="3475881354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Card 28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56208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2119924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1934</TotalTime>
  <Words>1111</Words>
  <Application>Microsoft Office PowerPoint</Application>
  <PresentationFormat>On-screen Show (4:3)</PresentationFormat>
  <Paragraphs>740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40</vt:i4>
      </vt:variant>
    </vt:vector>
  </HeadingPairs>
  <TitlesOfParts>
    <vt:vector size="44" baseType="lpstr">
      <vt:lpstr>Arial</vt:lpstr>
      <vt:lpstr>Calibri</vt:lpstr>
      <vt:lpstr>1_Office Theme</vt:lpstr>
      <vt:lpstr>1_Clarity</vt:lpstr>
      <vt:lpstr>Find the solutions…</vt:lpstr>
      <vt:lpstr>Find the solutions…</vt:lpstr>
      <vt:lpstr>Find the solutions…</vt:lpstr>
      <vt:lpstr>Find the solutions…</vt:lpstr>
      <vt:lpstr>Find the solutions…</vt:lpstr>
      <vt:lpstr>Find the solutions…</vt:lpstr>
      <vt:lpstr>Find the solutions…</vt:lpstr>
      <vt:lpstr>Find the solutions…</vt:lpstr>
      <vt:lpstr>Find the solutions…</vt:lpstr>
      <vt:lpstr>Find the solutions…</vt:lpstr>
      <vt:lpstr>Find the solutions…</vt:lpstr>
      <vt:lpstr>Find the solutions…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Matthews</dc:creator>
  <cp:lastModifiedBy>Chris Matthews</cp:lastModifiedBy>
  <cp:revision>18</cp:revision>
  <cp:lastPrinted>2021-03-25T17:41:36Z</cp:lastPrinted>
  <dcterms:created xsi:type="dcterms:W3CDTF">2021-03-24T22:37:32Z</dcterms:created>
  <dcterms:modified xsi:type="dcterms:W3CDTF">2021-05-20T23:02:21Z</dcterms:modified>
</cp:coreProperties>
</file>