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833" r:id="rId2"/>
    <p:sldId id="836" r:id="rId3"/>
    <p:sldId id="837" r:id="rId4"/>
    <p:sldId id="838" r:id="rId5"/>
    <p:sldId id="834" r:id="rId6"/>
    <p:sldId id="835" r:id="rId7"/>
    <p:sldId id="839" r:id="rId8"/>
    <p:sldId id="828" r:id="rId9"/>
    <p:sldId id="832" r:id="rId10"/>
    <p:sldId id="824" r:id="rId11"/>
    <p:sldId id="829" r:id="rId12"/>
    <p:sldId id="825" r:id="rId13"/>
    <p:sldId id="830" r:id="rId14"/>
    <p:sldId id="826" r:id="rId15"/>
    <p:sldId id="83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949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783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56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288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600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8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150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143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704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79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653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96044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79F89-0D40-4069-91B6-5F6695EF5BDF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26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9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5" Type="http://schemas.openxmlformats.org/officeDocument/2006/relationships/image" Target="../media/image66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orkboard background texture — Stock Photo © elenathewise #39363207">
            <a:extLst>
              <a:ext uri="{FF2B5EF4-FFF2-40B4-BE49-F238E27FC236}">
                <a16:creationId xmlns:a16="http://schemas.microsoft.com/office/drawing/2014/main" id="{8A42255F-CE71-4551-881F-AEA1B9FADB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DC8ED4D-C3A4-44B4-9059-51B4B35DB1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43" t="5556" r="14821" b="1922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B4142D0-7EF8-40E1-A848-593FA06988DE}"/>
              </a:ext>
            </a:extLst>
          </p:cNvPr>
          <p:cNvSpPr/>
          <p:nvPr/>
        </p:nvSpPr>
        <p:spPr>
          <a:xfrm rot="11635394">
            <a:off x="1758444" y="3226032"/>
            <a:ext cx="355337" cy="781294"/>
          </a:xfrm>
          <a:prstGeom prst="triangle">
            <a:avLst>
              <a:gd name="adj" fmla="val 43444"/>
            </a:avLst>
          </a:prstGeom>
          <a:solidFill>
            <a:srgbClr val="3BE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C50553B-675B-4F73-A22D-873D229FBF17}"/>
              </a:ext>
            </a:extLst>
          </p:cNvPr>
          <p:cNvSpPr/>
          <p:nvPr/>
        </p:nvSpPr>
        <p:spPr>
          <a:xfrm rot="698073">
            <a:off x="1859350" y="3150595"/>
            <a:ext cx="335902" cy="178492"/>
          </a:xfrm>
          <a:prstGeom prst="ellipse">
            <a:avLst/>
          </a:prstGeom>
          <a:solidFill>
            <a:srgbClr val="3BE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AA5D18D0-7F6D-4D19-8CE7-E65E698B99B9}"/>
              </a:ext>
            </a:extLst>
          </p:cNvPr>
          <p:cNvSpPr/>
          <p:nvPr/>
        </p:nvSpPr>
        <p:spPr>
          <a:xfrm rot="18007038">
            <a:off x="5403652" y="76655"/>
            <a:ext cx="404041" cy="393765"/>
          </a:xfrm>
          <a:prstGeom prst="triangle">
            <a:avLst>
              <a:gd name="adj" fmla="val 45924"/>
            </a:avLst>
          </a:prstGeom>
          <a:solidFill>
            <a:srgbClr val="F9DE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04C77D1-88FC-4D3E-B7A9-49A6B03A7024}"/>
              </a:ext>
            </a:extLst>
          </p:cNvPr>
          <p:cNvSpPr/>
          <p:nvPr/>
        </p:nvSpPr>
        <p:spPr>
          <a:xfrm rot="18067003">
            <a:off x="5586228" y="288538"/>
            <a:ext cx="371056" cy="164014"/>
          </a:xfrm>
          <a:prstGeom prst="ellipse">
            <a:avLst/>
          </a:prstGeom>
          <a:solidFill>
            <a:srgbClr val="F9DE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8" name="Picture 4" descr="Download HD Graph Graphpaper Scrap Paper Freetoedit - Paper Transparent PNG  Image - NicePNG.com">
            <a:extLst>
              <a:ext uri="{FF2B5EF4-FFF2-40B4-BE49-F238E27FC236}">
                <a16:creationId xmlns:a16="http://schemas.microsoft.com/office/drawing/2014/main" id="{4640CE4D-0761-4586-A4C8-DF093E7FA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1556">
            <a:off x="44691" y="737309"/>
            <a:ext cx="1718133" cy="186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F58073D-3A2E-4B34-B900-18F5AAB80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51556">
            <a:off x="276010" y="1329710"/>
            <a:ext cx="1313802" cy="33226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E41DA7E-D2AF-496F-A1E3-0107716B70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1556">
            <a:off x="706417" y="1841370"/>
            <a:ext cx="364998" cy="57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45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Are Conspiracy Theories? » IAI TV">
            <a:extLst>
              <a:ext uri="{FF2B5EF4-FFF2-40B4-BE49-F238E27FC236}">
                <a16:creationId xmlns:a16="http://schemas.microsoft.com/office/drawing/2014/main" id="{4D0F5850-6C8B-4131-AA9D-4C7C72B95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0" r="31667"/>
          <a:stretch/>
        </p:blipFill>
        <p:spPr bwMode="auto">
          <a:xfrm>
            <a:off x="6089967" y="3667125"/>
            <a:ext cx="2667000" cy="2542953"/>
          </a:xfrm>
          <a:prstGeom prst="triangle">
            <a:avLst>
              <a:gd name="adj" fmla="val 5174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chael Serra: Discovering Geometry FAQ">
            <a:extLst>
              <a:ext uri="{FF2B5EF4-FFF2-40B4-BE49-F238E27FC236}">
                <a16:creationId xmlns:a16="http://schemas.microsoft.com/office/drawing/2014/main" id="{3FD7F4A8-05F7-4600-B9C5-4FBAB0BED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19175"/>
            <a:ext cx="5390283" cy="559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748D3B-8EEB-4712-BBAB-CD6FF89FA346}"/>
              </a:ext>
            </a:extLst>
          </p:cNvPr>
          <p:cNvSpPr/>
          <p:nvPr/>
        </p:nvSpPr>
        <p:spPr>
          <a:xfrm>
            <a:off x="152400" y="1151436"/>
            <a:ext cx="1447800" cy="2087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2" descr="Hake's - JONNY QUEST P.F. MAGIC DECODER RING WITH INSTRUCTION CARD.">
            <a:extLst>
              <a:ext uri="{FF2B5EF4-FFF2-40B4-BE49-F238E27FC236}">
                <a16:creationId xmlns:a16="http://schemas.microsoft.com/office/drawing/2014/main" id="{EAC0FEEA-AFC9-4E01-B157-924F93D75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85775"/>
            <a:ext cx="3041967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9B8AB4-2F78-4426-BC62-633060423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50" y="182768"/>
            <a:ext cx="8520600" cy="763600"/>
          </a:xfrm>
        </p:spPr>
        <p:txBody>
          <a:bodyPr>
            <a:noAutofit/>
          </a:bodyPr>
          <a:lstStyle/>
          <a:p>
            <a:pPr algn="l"/>
            <a:r>
              <a:rPr lang="en-US" sz="5400" dirty="0">
                <a:latin typeface="1942 report" pitchFamily="1" charset="0"/>
              </a:rPr>
              <a:t>Decoder Ring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918516E-2629-4D94-8438-A5FD00A149EE}"/>
              </a:ext>
            </a:extLst>
          </p:cNvPr>
          <p:cNvSpPr txBox="1">
            <a:spLocks/>
          </p:cNvSpPr>
          <p:nvPr/>
        </p:nvSpPr>
        <p:spPr>
          <a:xfrm>
            <a:off x="355600" y="4755137"/>
            <a:ext cx="1930400" cy="2743200"/>
          </a:xfrm>
          <a:prstGeom prst="rect">
            <a:avLst/>
          </a:prstGeom>
        </p:spPr>
        <p:txBody>
          <a:bodyPr vert="horz" lIns="91425" tIns="91425" rIns="91425" bIns="91425" rtlCol="0" anchor="t" anchorCtr="0">
            <a:noAutofit/>
          </a:bodyPr>
          <a:lstStyle>
            <a:lvl1pPr lvl="0" algn="ctr" defTabSz="914400" rtl="0" eaLnBrk="1" latinLnBrk="0" hangingPunct="1">
              <a:spcBef>
                <a:spcPts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1942 report" pitchFamily="1" charset="0"/>
                <a:ea typeface="+mj-ea"/>
                <a:cs typeface="+mj-cs"/>
              </a:rPr>
              <a:t>Start on the other side</a:t>
            </a:r>
          </a:p>
        </p:txBody>
      </p:sp>
    </p:spTree>
    <p:extLst>
      <p:ext uri="{BB962C8B-B14F-4D97-AF65-F5344CB8AC3E}">
        <p14:creationId xmlns:p14="http://schemas.microsoft.com/office/powerpoint/2010/main" val="564339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5C3BC-2155-42B0-9477-F68073637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17BCA-67A9-4406-9700-C94A86A95A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orkboard background texture — Stock Photo © elenathewise #39363207">
            <a:extLst>
              <a:ext uri="{FF2B5EF4-FFF2-40B4-BE49-F238E27FC236}">
                <a16:creationId xmlns:a16="http://schemas.microsoft.com/office/drawing/2014/main" id="{1059C93C-993C-441E-9730-5CED2C18A2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r="703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4A09C44-D81B-4333-9E1A-A71B5F9093B2}"/>
              </a:ext>
            </a:extLst>
          </p:cNvPr>
          <p:cNvCxnSpPr>
            <a:cxnSpLocks/>
          </p:cNvCxnSpPr>
          <p:nvPr/>
        </p:nvCxnSpPr>
        <p:spPr>
          <a:xfrm flipH="1">
            <a:off x="1467252" y="593367"/>
            <a:ext cx="2959294" cy="617344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B6A6D94-2416-4E21-A7C8-17A42F6E8580}"/>
              </a:ext>
            </a:extLst>
          </p:cNvPr>
          <p:cNvCxnSpPr>
            <a:cxnSpLocks/>
          </p:cNvCxnSpPr>
          <p:nvPr/>
        </p:nvCxnSpPr>
        <p:spPr>
          <a:xfrm flipH="1">
            <a:off x="-211794" y="409213"/>
            <a:ext cx="700061" cy="14591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491E053-5B5D-4D2F-89BC-3C79BE82707E}"/>
              </a:ext>
            </a:extLst>
          </p:cNvPr>
          <p:cNvCxnSpPr>
            <a:cxnSpLocks/>
          </p:cNvCxnSpPr>
          <p:nvPr/>
        </p:nvCxnSpPr>
        <p:spPr>
          <a:xfrm flipH="1">
            <a:off x="3612438" y="6218835"/>
            <a:ext cx="5253526" cy="1261271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170C12-6A1E-450B-8DEA-C7971F9FDDD2}"/>
              </a:ext>
            </a:extLst>
          </p:cNvPr>
          <p:cNvCxnSpPr>
            <a:cxnSpLocks/>
          </p:cNvCxnSpPr>
          <p:nvPr/>
        </p:nvCxnSpPr>
        <p:spPr>
          <a:xfrm flipH="1">
            <a:off x="3764838" y="4887030"/>
            <a:ext cx="4769562" cy="1154543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A104616-32C1-416C-9EC1-9F7D61F6DAAB}"/>
              </a:ext>
            </a:extLst>
          </p:cNvPr>
          <p:cNvCxnSpPr>
            <a:cxnSpLocks/>
          </p:cNvCxnSpPr>
          <p:nvPr/>
        </p:nvCxnSpPr>
        <p:spPr>
          <a:xfrm flipH="1" flipV="1">
            <a:off x="4309194" y="5812974"/>
            <a:ext cx="726473" cy="104502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72647FD-22D0-4F34-B3BB-635FBFD95E8A}"/>
              </a:ext>
            </a:extLst>
          </p:cNvPr>
          <p:cNvCxnSpPr>
            <a:cxnSpLocks/>
          </p:cNvCxnSpPr>
          <p:nvPr/>
        </p:nvCxnSpPr>
        <p:spPr>
          <a:xfrm flipH="1" flipV="1">
            <a:off x="702606" y="269394"/>
            <a:ext cx="2802464" cy="444809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FA83767-7F92-4A79-BDD0-F7EEC814171A}"/>
              </a:ext>
            </a:extLst>
          </p:cNvPr>
          <p:cNvCxnSpPr>
            <a:cxnSpLocks/>
          </p:cNvCxnSpPr>
          <p:nvPr/>
        </p:nvCxnSpPr>
        <p:spPr>
          <a:xfrm flipH="1" flipV="1">
            <a:off x="-223157" y="2098319"/>
            <a:ext cx="1975131" cy="299357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6" descr="Pushpin Push Pin Office - Free vector graphic on Pixabay">
            <a:extLst>
              <a:ext uri="{FF2B5EF4-FFF2-40B4-BE49-F238E27FC236}">
                <a16:creationId xmlns:a16="http://schemas.microsoft.com/office/drawing/2014/main" id="{C7C5E8FD-D78F-4001-89C8-100DA717E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788" y="5823957"/>
            <a:ext cx="1056333" cy="99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Pushpin Push Pin Office - Free vector graphic on Pixabay">
            <a:extLst>
              <a:ext uri="{FF2B5EF4-FFF2-40B4-BE49-F238E27FC236}">
                <a16:creationId xmlns:a16="http://schemas.microsoft.com/office/drawing/2014/main" id="{9B96A678-C66F-4C93-A05C-90934A232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463" y="73254"/>
            <a:ext cx="1056333" cy="99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Green Post It Note Clip Art at Clker.com - vector clip art online, royalty  free &amp; public domain">
            <a:extLst>
              <a:ext uri="{FF2B5EF4-FFF2-40B4-BE49-F238E27FC236}">
                <a16:creationId xmlns:a16="http://schemas.microsoft.com/office/drawing/2014/main" id="{C4073470-B323-4CB9-A75F-91FC4BC38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5" y="400280"/>
            <a:ext cx="3476625" cy="2939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Pushpin Push Pin Office - Free vector graphic on Pixabay">
            <a:extLst>
              <a:ext uri="{FF2B5EF4-FFF2-40B4-BE49-F238E27FC236}">
                <a16:creationId xmlns:a16="http://schemas.microsoft.com/office/drawing/2014/main" id="{A9FEB41C-7DBF-42AB-8988-4B4150DA9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438" y="269394"/>
            <a:ext cx="1056333" cy="99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torn piece of paper png - Buscar con Google | Paper, Borders and frames,  Sticker sign">
            <a:extLst>
              <a:ext uri="{FF2B5EF4-FFF2-40B4-BE49-F238E27FC236}">
                <a16:creationId xmlns:a16="http://schemas.microsoft.com/office/drawing/2014/main" id="{FD5E65CE-D693-4130-BF49-1BA715DC2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10901"/>
            <a:ext cx="2746452" cy="416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2" name="Table 32">
            <a:extLst>
              <a:ext uri="{FF2B5EF4-FFF2-40B4-BE49-F238E27FC236}">
                <a16:creationId xmlns:a16="http://schemas.microsoft.com/office/drawing/2014/main" id="{04598014-E297-40CF-864A-E7B524C9AE83}"/>
              </a:ext>
            </a:extLst>
          </p:cNvPr>
          <p:cNvGraphicFramePr>
            <a:graphicFrameLocks noGrp="1"/>
          </p:cNvGraphicFramePr>
          <p:nvPr/>
        </p:nvGraphicFramePr>
        <p:xfrm>
          <a:off x="6705600" y="1452563"/>
          <a:ext cx="2120003" cy="30432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0003">
                  <a:extLst>
                    <a:ext uri="{9D8B030D-6E8A-4147-A177-3AD203B41FA5}">
                      <a16:colId xmlns:a16="http://schemas.microsoft.com/office/drawing/2014/main" val="495027727"/>
                    </a:ext>
                  </a:extLst>
                </a:gridCol>
              </a:tblGrid>
              <a:tr h="3043237">
                <a:tc>
                  <a:txBody>
                    <a:bodyPr/>
                    <a:lstStyle/>
                    <a:p>
                      <a:r>
                        <a:rPr lang="en-US" sz="2000" i="1" dirty="0">
                          <a:latin typeface="1942 report" pitchFamily="1" charset="0"/>
                        </a:rPr>
                        <a:t>Find the missing values on the post-it notes.  Organize them from smallest to biggest.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6897000"/>
                  </a:ext>
                </a:extLst>
              </a:tr>
            </a:tbl>
          </a:graphicData>
        </a:graphic>
      </p:graphicFrame>
      <p:pic>
        <p:nvPicPr>
          <p:cNvPr id="33" name="Picture 6" descr="Download HD This Free Icons Png Design Of Pin Candy Green Transparent PNG  Image - NicePNG.com">
            <a:extLst>
              <a:ext uri="{FF2B5EF4-FFF2-40B4-BE49-F238E27FC236}">
                <a16:creationId xmlns:a16="http://schemas.microsoft.com/office/drawing/2014/main" id="{0CC746F7-3A01-49F9-8704-2531EE85F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676" y="773033"/>
            <a:ext cx="773145" cy="7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Download HD This Free Icons Png Design Of Pin Candy Green Transparent PNG  Image - NicePNG.com">
            <a:extLst>
              <a:ext uri="{FF2B5EF4-FFF2-40B4-BE49-F238E27FC236}">
                <a16:creationId xmlns:a16="http://schemas.microsoft.com/office/drawing/2014/main" id="{FB7FAD1B-D620-4915-AB3D-879B9F6EF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143" y="4608885"/>
            <a:ext cx="773145" cy="7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F6AFCBA-F6EA-4979-A306-58005088CE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84972">
            <a:off x="3089169" y="1222000"/>
            <a:ext cx="2760506" cy="1392256"/>
          </a:xfrm>
          <a:prstGeom prst="rect">
            <a:avLst/>
          </a:prstGeom>
        </p:spPr>
      </p:pic>
      <p:graphicFrame>
        <p:nvGraphicFramePr>
          <p:cNvPr id="44" name="Table 26">
            <a:extLst>
              <a:ext uri="{FF2B5EF4-FFF2-40B4-BE49-F238E27FC236}">
                <a16:creationId xmlns:a16="http://schemas.microsoft.com/office/drawing/2014/main" id="{AABA0622-0976-40AB-B196-D90147630282}"/>
              </a:ext>
            </a:extLst>
          </p:cNvPr>
          <p:cNvGraphicFramePr>
            <a:graphicFrameLocks noGrp="1"/>
          </p:cNvGraphicFramePr>
          <p:nvPr/>
        </p:nvGraphicFramePr>
        <p:xfrm>
          <a:off x="8300" y="15577"/>
          <a:ext cx="91357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67850">
                  <a:extLst>
                    <a:ext uri="{9D8B030D-6E8A-4147-A177-3AD203B41FA5}">
                      <a16:colId xmlns:a16="http://schemas.microsoft.com/office/drawing/2014/main" val="4198930363"/>
                    </a:ext>
                  </a:extLst>
                </a:gridCol>
                <a:gridCol w="4567850">
                  <a:extLst>
                    <a:ext uri="{9D8B030D-6E8A-4147-A177-3AD203B41FA5}">
                      <a16:colId xmlns:a16="http://schemas.microsoft.com/office/drawing/2014/main" val="1406350307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3651999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695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28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37869-E305-4175-BB1A-C0D0B7729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7922E-0E0E-4B83-9A8C-9C4C44EDA8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orkboard background texture — Stock Photo © elenathewise #39363207">
            <a:extLst>
              <a:ext uri="{FF2B5EF4-FFF2-40B4-BE49-F238E27FC236}">
                <a16:creationId xmlns:a16="http://schemas.microsoft.com/office/drawing/2014/main" id="{88CFD82A-2DD0-4F0E-91B3-CAC398E3A6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6BAC25F-61FF-49E3-95D4-426B060B4139}"/>
              </a:ext>
            </a:extLst>
          </p:cNvPr>
          <p:cNvCxnSpPr>
            <a:cxnSpLocks/>
          </p:cNvCxnSpPr>
          <p:nvPr/>
        </p:nvCxnSpPr>
        <p:spPr>
          <a:xfrm flipH="1" flipV="1">
            <a:off x="3928026" y="1432536"/>
            <a:ext cx="925618" cy="1386864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A6553D-399E-4A76-BC57-1B46BDE62564}"/>
              </a:ext>
            </a:extLst>
          </p:cNvPr>
          <p:cNvCxnSpPr>
            <a:cxnSpLocks/>
          </p:cNvCxnSpPr>
          <p:nvPr/>
        </p:nvCxnSpPr>
        <p:spPr>
          <a:xfrm flipH="1" flipV="1">
            <a:off x="4902157" y="-152400"/>
            <a:ext cx="1549655" cy="231750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30DCCCD-B434-4409-9B3B-11CDCC679B06}"/>
              </a:ext>
            </a:extLst>
          </p:cNvPr>
          <p:cNvCxnSpPr>
            <a:cxnSpLocks/>
          </p:cNvCxnSpPr>
          <p:nvPr/>
        </p:nvCxnSpPr>
        <p:spPr>
          <a:xfrm flipH="1">
            <a:off x="3048000" y="-990600"/>
            <a:ext cx="6807624" cy="1622166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8" descr="Download Pink Sticky Note Png Download - Purple Post It Note PNG Image with  No Background - PNGkey.com">
            <a:extLst>
              <a:ext uri="{FF2B5EF4-FFF2-40B4-BE49-F238E27FC236}">
                <a16:creationId xmlns:a16="http://schemas.microsoft.com/office/drawing/2014/main" id="{F6E2605B-E3CE-41E6-A147-0CC5390E9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3" y="1916662"/>
            <a:ext cx="3542689" cy="299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Pushpin Push Pin Office - Free vector graphic on Pixabay">
            <a:extLst>
              <a:ext uri="{FF2B5EF4-FFF2-40B4-BE49-F238E27FC236}">
                <a16:creationId xmlns:a16="http://schemas.microsoft.com/office/drawing/2014/main" id="{DE1B76DF-3079-4FF8-8C17-ADABB6EA6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386" y="2416653"/>
            <a:ext cx="1056333" cy="99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Pushpin Push Pin Office - Free vector graphic on Pixabay">
            <a:extLst>
              <a:ext uri="{FF2B5EF4-FFF2-40B4-BE49-F238E27FC236}">
                <a16:creationId xmlns:a16="http://schemas.microsoft.com/office/drawing/2014/main" id="{6DAB913F-B195-46FD-86D2-82990B386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690" y="1820729"/>
            <a:ext cx="1056333" cy="99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A71F1D-73A0-438A-B952-188E67F66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40445">
            <a:off x="5544823" y="2134527"/>
            <a:ext cx="2385910" cy="241347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F27A095-D8BB-4253-B6BB-BF0DA6A10DA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0006"/>
          <a:stretch/>
        </p:blipFill>
        <p:spPr>
          <a:xfrm>
            <a:off x="-204059" y="3648381"/>
            <a:ext cx="4517528" cy="3209620"/>
          </a:xfrm>
          <a:prstGeom prst="rect">
            <a:avLst/>
          </a:prstGeom>
        </p:spPr>
      </p:pic>
      <p:graphicFrame>
        <p:nvGraphicFramePr>
          <p:cNvPr id="49" name="Table 26">
            <a:extLst>
              <a:ext uri="{FF2B5EF4-FFF2-40B4-BE49-F238E27FC236}">
                <a16:creationId xmlns:a16="http://schemas.microsoft.com/office/drawing/2014/main" id="{76AA2054-F3D6-4A54-9B0C-E705AA778688}"/>
              </a:ext>
            </a:extLst>
          </p:cNvPr>
          <p:cNvGraphicFramePr>
            <a:graphicFrameLocks noGrp="1"/>
          </p:cNvGraphicFramePr>
          <p:nvPr/>
        </p:nvGraphicFramePr>
        <p:xfrm>
          <a:off x="0" y="-1"/>
          <a:ext cx="91357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67850">
                  <a:extLst>
                    <a:ext uri="{9D8B030D-6E8A-4147-A177-3AD203B41FA5}">
                      <a16:colId xmlns:a16="http://schemas.microsoft.com/office/drawing/2014/main" val="4198930363"/>
                    </a:ext>
                  </a:extLst>
                </a:gridCol>
                <a:gridCol w="4567850">
                  <a:extLst>
                    <a:ext uri="{9D8B030D-6E8A-4147-A177-3AD203B41FA5}">
                      <a16:colId xmlns:a16="http://schemas.microsoft.com/office/drawing/2014/main" val="1406350307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3651999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695998"/>
                  </a:ext>
                </a:extLst>
              </a:tr>
            </a:tbl>
          </a:graphicData>
        </a:graphic>
      </p:graphicFrame>
      <p:pic>
        <p:nvPicPr>
          <p:cNvPr id="5128" name="Picture 8">
            <a:extLst>
              <a:ext uri="{FF2B5EF4-FFF2-40B4-BE49-F238E27FC236}">
                <a16:creationId xmlns:a16="http://schemas.microsoft.com/office/drawing/2014/main" id="{3C866000-D2D0-4900-82F8-154E7815C2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" t="8712"/>
          <a:stretch/>
        </p:blipFill>
        <p:spPr bwMode="auto">
          <a:xfrm rot="21241590">
            <a:off x="473783" y="3787845"/>
            <a:ext cx="3505863" cy="343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Pushpin Push Pin Office - Free vector graphic on Pixabay">
            <a:extLst>
              <a:ext uri="{FF2B5EF4-FFF2-40B4-BE49-F238E27FC236}">
                <a16:creationId xmlns:a16="http://schemas.microsoft.com/office/drawing/2014/main" id="{A4AAD3F1-8736-42FE-BA97-9E45F5379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310" y="3614733"/>
            <a:ext cx="1056333" cy="99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769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9EEBE-2EB7-4BBE-B5EF-365B985C5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8DCFB4-A2B5-4B81-B03F-6E98789045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orkboard background texture — Stock Photo © elenathewise #39363207">
            <a:extLst>
              <a:ext uri="{FF2B5EF4-FFF2-40B4-BE49-F238E27FC236}">
                <a16:creationId xmlns:a16="http://schemas.microsoft.com/office/drawing/2014/main" id="{78C7C5AD-BA1C-40A9-9309-F8791EFEFB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F9A2E1-3218-484A-BD55-89869FA236B9}"/>
              </a:ext>
            </a:extLst>
          </p:cNvPr>
          <p:cNvCxnSpPr>
            <a:cxnSpLocks/>
          </p:cNvCxnSpPr>
          <p:nvPr/>
        </p:nvCxnSpPr>
        <p:spPr>
          <a:xfrm flipH="1">
            <a:off x="6828619" y="1469573"/>
            <a:ext cx="2375878" cy="527952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24A9274-32A4-4A91-B313-E0EF5D7AB60B}"/>
              </a:ext>
            </a:extLst>
          </p:cNvPr>
          <p:cNvCxnSpPr>
            <a:cxnSpLocks/>
          </p:cNvCxnSpPr>
          <p:nvPr/>
        </p:nvCxnSpPr>
        <p:spPr>
          <a:xfrm flipH="1" flipV="1">
            <a:off x="7874983" y="381000"/>
            <a:ext cx="1260716" cy="1910591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 descr="Pushpin Push Pin Office - Free vector graphic on Pixabay">
            <a:extLst>
              <a:ext uri="{FF2B5EF4-FFF2-40B4-BE49-F238E27FC236}">
                <a16:creationId xmlns:a16="http://schemas.microsoft.com/office/drawing/2014/main" id="{FA8A63B6-57EE-4972-ABF5-4F12DBCA7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049" y="108907"/>
            <a:ext cx="1056333" cy="99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Yellow Sticky Notes PNG Image - PurePNG | Free transparent CC0 PNG Image  Library | Yellow sticky notes, Sticky notes, Paper background texture">
            <a:extLst>
              <a:ext uri="{FF2B5EF4-FFF2-40B4-BE49-F238E27FC236}">
                <a16:creationId xmlns:a16="http://schemas.microsoft.com/office/drawing/2014/main" id="{1167931C-38B2-455F-9F3E-F9E1BD113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50" y="2699601"/>
            <a:ext cx="4086050" cy="404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751EB5D-1B21-4D08-BE1A-1B83B1EB66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70553">
            <a:off x="937233" y="3995439"/>
            <a:ext cx="2383649" cy="1838338"/>
          </a:xfrm>
          <a:prstGeom prst="rect">
            <a:avLst/>
          </a:prstGeom>
        </p:spPr>
      </p:pic>
      <p:pic>
        <p:nvPicPr>
          <p:cNvPr id="20" name="Picture 18">
            <a:extLst>
              <a:ext uri="{FF2B5EF4-FFF2-40B4-BE49-F238E27FC236}">
                <a16:creationId xmlns:a16="http://schemas.microsoft.com/office/drawing/2014/main" id="{912E4E66-54A2-49DE-B9DE-FBA465B52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5545">
            <a:off x="3237276" y="404458"/>
            <a:ext cx="3974080" cy="223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Pushpin Push Pin Office - Free vector graphic on Pixabay">
            <a:extLst>
              <a:ext uri="{FF2B5EF4-FFF2-40B4-BE49-F238E27FC236}">
                <a16:creationId xmlns:a16="http://schemas.microsoft.com/office/drawing/2014/main" id="{6EAA2DBA-B7E6-4CB5-9914-28FCC6F89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958" y="71876"/>
            <a:ext cx="1056333" cy="99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Table 26">
            <a:extLst>
              <a:ext uri="{FF2B5EF4-FFF2-40B4-BE49-F238E27FC236}">
                <a16:creationId xmlns:a16="http://schemas.microsoft.com/office/drawing/2014/main" id="{E1ED7842-230E-48E4-8B05-B57A432C32A6}"/>
              </a:ext>
            </a:extLst>
          </p:cNvPr>
          <p:cNvGraphicFramePr>
            <a:graphicFrameLocks noGrp="1"/>
          </p:cNvGraphicFramePr>
          <p:nvPr/>
        </p:nvGraphicFramePr>
        <p:xfrm>
          <a:off x="8300" y="15577"/>
          <a:ext cx="91357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67850">
                  <a:extLst>
                    <a:ext uri="{9D8B030D-6E8A-4147-A177-3AD203B41FA5}">
                      <a16:colId xmlns:a16="http://schemas.microsoft.com/office/drawing/2014/main" val="4198930363"/>
                    </a:ext>
                  </a:extLst>
                </a:gridCol>
                <a:gridCol w="4567850">
                  <a:extLst>
                    <a:ext uri="{9D8B030D-6E8A-4147-A177-3AD203B41FA5}">
                      <a16:colId xmlns:a16="http://schemas.microsoft.com/office/drawing/2014/main" val="1406350307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3651999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695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830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059DC-339C-475E-A87C-03AECBB0B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6195E2-5C01-478D-9868-1416BE92A6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orkboard background texture — Stock Photo © elenathewise #39363207">
            <a:extLst>
              <a:ext uri="{FF2B5EF4-FFF2-40B4-BE49-F238E27FC236}">
                <a16:creationId xmlns:a16="http://schemas.microsoft.com/office/drawing/2014/main" id="{CDB016F5-E8AB-4AA8-8481-B4A25E196F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5" r="7024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9BD9A32-E65F-4965-AF99-4E96C934E5C3}"/>
              </a:ext>
            </a:extLst>
          </p:cNvPr>
          <p:cNvCxnSpPr>
            <a:cxnSpLocks/>
          </p:cNvCxnSpPr>
          <p:nvPr/>
        </p:nvCxnSpPr>
        <p:spPr>
          <a:xfrm flipH="1">
            <a:off x="4908732" y="-273854"/>
            <a:ext cx="1986697" cy="42200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49BB0C-17B2-4C38-8487-69129915965A}"/>
              </a:ext>
            </a:extLst>
          </p:cNvPr>
          <p:cNvCxnSpPr>
            <a:cxnSpLocks/>
          </p:cNvCxnSpPr>
          <p:nvPr/>
        </p:nvCxnSpPr>
        <p:spPr>
          <a:xfrm flipH="1">
            <a:off x="8458969" y="-152400"/>
            <a:ext cx="2209031" cy="483479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2D7735-47C1-4BA6-A2CA-C05DC6192E61}"/>
              </a:ext>
            </a:extLst>
          </p:cNvPr>
          <p:cNvCxnSpPr>
            <a:cxnSpLocks/>
          </p:cNvCxnSpPr>
          <p:nvPr/>
        </p:nvCxnSpPr>
        <p:spPr>
          <a:xfrm flipH="1">
            <a:off x="1752600" y="2057400"/>
            <a:ext cx="4597824" cy="1164966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64C986-03D0-4026-BC06-F20B9E8BD1CE}"/>
              </a:ext>
            </a:extLst>
          </p:cNvPr>
          <p:cNvCxnSpPr>
            <a:cxnSpLocks/>
          </p:cNvCxnSpPr>
          <p:nvPr/>
        </p:nvCxnSpPr>
        <p:spPr>
          <a:xfrm flipH="1">
            <a:off x="4139355" y="685800"/>
            <a:ext cx="2363469" cy="583084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6" descr="Pushpin Push Pin Office - Free vector graphic on Pixabay">
            <a:extLst>
              <a:ext uri="{FF2B5EF4-FFF2-40B4-BE49-F238E27FC236}">
                <a16:creationId xmlns:a16="http://schemas.microsoft.com/office/drawing/2014/main" id="{0438E4E0-0F46-48AE-97A2-C2C8B6999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191000"/>
            <a:ext cx="1056333" cy="99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orange post it notes png - Clip Art Library">
            <a:extLst>
              <a:ext uri="{FF2B5EF4-FFF2-40B4-BE49-F238E27FC236}">
                <a16:creationId xmlns:a16="http://schemas.microsoft.com/office/drawing/2014/main" id="{D99743F4-E181-4DA3-A62E-2DD1AF8F2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03" y="3010949"/>
            <a:ext cx="3105150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Pushpin Push Pin Office - Free vector graphic on Pixabay">
            <a:extLst>
              <a:ext uri="{FF2B5EF4-FFF2-40B4-BE49-F238E27FC236}">
                <a16:creationId xmlns:a16="http://schemas.microsoft.com/office/drawing/2014/main" id="{658F3D05-FCF2-4016-95C0-BC1D45900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40" y="2909326"/>
            <a:ext cx="1056333" cy="99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Free Post It Note Png, Download Free Clip Art, Free Clip Art on Clipart  Library">
            <a:extLst>
              <a:ext uri="{FF2B5EF4-FFF2-40B4-BE49-F238E27FC236}">
                <a16:creationId xmlns:a16="http://schemas.microsoft.com/office/drawing/2014/main" id="{8E499DCD-8B57-4F06-A31B-51C6BB3BA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36" y="3572909"/>
            <a:ext cx="3749772" cy="353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Pushpin Push Pin Office - Free vector graphic on Pixabay">
            <a:extLst>
              <a:ext uri="{FF2B5EF4-FFF2-40B4-BE49-F238E27FC236}">
                <a16:creationId xmlns:a16="http://schemas.microsoft.com/office/drawing/2014/main" id="{93632004-DF6A-4C52-B4F4-6B796896E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625521"/>
            <a:ext cx="1056333" cy="99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EF8CDA4-D6C3-4242-847A-35D2B6B093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4984" y="4604725"/>
            <a:ext cx="2652732" cy="178833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BEDE2AE-C6D8-4AD6-B1C4-651F5F159A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381" y="3859348"/>
            <a:ext cx="2788055" cy="1805677"/>
          </a:xfrm>
          <a:prstGeom prst="rect">
            <a:avLst/>
          </a:prstGeom>
        </p:spPr>
      </p:pic>
      <p:pic>
        <p:nvPicPr>
          <p:cNvPr id="6146" name="Picture 2" descr="Fingerprint classification and identification algorithms for criminal  investigation: A survey - ScienceDirect">
            <a:extLst>
              <a:ext uri="{FF2B5EF4-FFF2-40B4-BE49-F238E27FC236}">
                <a16:creationId xmlns:a16="http://schemas.microsoft.com/office/drawing/2014/main" id="{4D5E4F6E-16DE-48E8-B651-B099D09F5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9483">
            <a:off x="331187" y="599359"/>
            <a:ext cx="3444668" cy="187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Download HD This Free Icons Png Design Of Pin Candy Green Transparent PNG  Image - NicePNG.com">
            <a:extLst>
              <a:ext uri="{FF2B5EF4-FFF2-40B4-BE49-F238E27FC236}">
                <a16:creationId xmlns:a16="http://schemas.microsoft.com/office/drawing/2014/main" id="{F2D92602-6DFB-43C9-9BBC-E43B5D0AE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852" y="856176"/>
            <a:ext cx="773145" cy="7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Pushpin Push Pin Office - Free vector graphic on Pixabay">
            <a:extLst>
              <a:ext uri="{FF2B5EF4-FFF2-40B4-BE49-F238E27FC236}">
                <a16:creationId xmlns:a16="http://schemas.microsoft.com/office/drawing/2014/main" id="{1F660F56-1533-4952-9DC1-1EA7051B5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78054"/>
            <a:ext cx="1056333" cy="99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3" name="Table 26">
            <a:extLst>
              <a:ext uri="{FF2B5EF4-FFF2-40B4-BE49-F238E27FC236}">
                <a16:creationId xmlns:a16="http://schemas.microsoft.com/office/drawing/2014/main" id="{61E717A6-A4F6-4A5E-8702-E4557FA26B58}"/>
              </a:ext>
            </a:extLst>
          </p:cNvPr>
          <p:cNvGraphicFramePr>
            <a:graphicFrameLocks noGrp="1"/>
          </p:cNvGraphicFramePr>
          <p:nvPr/>
        </p:nvGraphicFramePr>
        <p:xfrm>
          <a:off x="8300" y="15577"/>
          <a:ext cx="91357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67850">
                  <a:extLst>
                    <a:ext uri="{9D8B030D-6E8A-4147-A177-3AD203B41FA5}">
                      <a16:colId xmlns:a16="http://schemas.microsoft.com/office/drawing/2014/main" val="4198930363"/>
                    </a:ext>
                  </a:extLst>
                </a:gridCol>
                <a:gridCol w="4567850">
                  <a:extLst>
                    <a:ext uri="{9D8B030D-6E8A-4147-A177-3AD203B41FA5}">
                      <a16:colId xmlns:a16="http://schemas.microsoft.com/office/drawing/2014/main" val="1406350307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651999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695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794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07EDFC5-05B5-4316-8660-71223F97BDC2}"/>
              </a:ext>
            </a:extLst>
          </p:cNvPr>
          <p:cNvCxnSpPr/>
          <p:nvPr/>
        </p:nvCxnSpPr>
        <p:spPr>
          <a:xfrm>
            <a:off x="5791200" y="1066800"/>
            <a:ext cx="3067080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220D9FF-9A7E-4A63-827A-64B28EEE7D10}"/>
              </a:ext>
            </a:extLst>
          </p:cNvPr>
          <p:cNvCxnSpPr>
            <a:cxnSpLocks/>
          </p:cNvCxnSpPr>
          <p:nvPr/>
        </p:nvCxnSpPr>
        <p:spPr>
          <a:xfrm flipV="1">
            <a:off x="285720" y="457200"/>
            <a:ext cx="2305080" cy="251460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760B37B-7129-44D9-AE22-1D94B3DCDC83}"/>
              </a:ext>
            </a:extLst>
          </p:cNvPr>
          <p:cNvCxnSpPr>
            <a:cxnSpLocks/>
          </p:cNvCxnSpPr>
          <p:nvPr/>
        </p:nvCxnSpPr>
        <p:spPr>
          <a:xfrm flipV="1">
            <a:off x="4867260" y="4114800"/>
            <a:ext cx="3743340" cy="182880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4316C44F-2EB0-4873-BB75-2B81C2BF06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93" t="68655" r="78873" b="15005"/>
          <a:stretch/>
        </p:blipFill>
        <p:spPr>
          <a:xfrm>
            <a:off x="838200" y="5715000"/>
            <a:ext cx="381000" cy="762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E7C037D-3472-4038-BBA4-667900F76A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343" t="23640" r="9389" b="42999"/>
          <a:stretch/>
        </p:blipFill>
        <p:spPr>
          <a:xfrm>
            <a:off x="3429000" y="4419600"/>
            <a:ext cx="609600" cy="12446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6339F15-BF5D-4711-B0FD-E80D01308B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95" t="5449" r="56338" b="80934"/>
          <a:stretch/>
        </p:blipFill>
        <p:spPr>
          <a:xfrm>
            <a:off x="1447800" y="3835400"/>
            <a:ext cx="609600" cy="508000"/>
          </a:xfrm>
          <a:prstGeom prst="rect">
            <a:avLst/>
          </a:prstGeom>
        </p:spPr>
      </p:pic>
      <p:pic>
        <p:nvPicPr>
          <p:cNvPr id="4098" name="Picture 2" descr="Divide shapes to equal parts: text, images, music, video | Glogster EDU -  Interactive multimedia posters">
            <a:extLst>
              <a:ext uri="{FF2B5EF4-FFF2-40B4-BE49-F238E27FC236}">
                <a16:creationId xmlns:a16="http://schemas.microsoft.com/office/drawing/2014/main" id="{443ADF6F-A19E-4750-98B6-7545B1FF70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3" b="51989"/>
          <a:stretch/>
        </p:blipFill>
        <p:spPr bwMode="auto">
          <a:xfrm>
            <a:off x="3048001" y="2074049"/>
            <a:ext cx="533400" cy="51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Divide shapes to equal parts: text, images, music, video | Glogster EDU -  Interactive multimedia posters">
            <a:extLst>
              <a:ext uri="{FF2B5EF4-FFF2-40B4-BE49-F238E27FC236}">
                <a16:creationId xmlns:a16="http://schemas.microsoft.com/office/drawing/2014/main" id="{1E7C63DA-E623-4779-8EA3-ABC7B0C61D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35" r="50442"/>
          <a:stretch/>
        </p:blipFill>
        <p:spPr bwMode="auto">
          <a:xfrm>
            <a:off x="3048000" y="5965011"/>
            <a:ext cx="533401" cy="55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Divide shapes to equal parts: text, images, music, video | Glogster EDU -  Interactive multimedia posters">
            <a:extLst>
              <a:ext uri="{FF2B5EF4-FFF2-40B4-BE49-F238E27FC236}">
                <a16:creationId xmlns:a16="http://schemas.microsoft.com/office/drawing/2014/main" id="{EC23E86C-036E-47DB-B29C-2680223D84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19" t="48011"/>
          <a:stretch/>
        </p:blipFill>
        <p:spPr bwMode="auto">
          <a:xfrm>
            <a:off x="8120616" y="5943600"/>
            <a:ext cx="518589" cy="55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Divide shapes to equal parts: text, images, music, video | Glogster EDU -  Interactive multimedia posters">
            <a:extLst>
              <a:ext uri="{FF2B5EF4-FFF2-40B4-BE49-F238E27FC236}">
                <a16:creationId xmlns:a16="http://schemas.microsoft.com/office/drawing/2014/main" id="{F8E92C0A-F319-4267-9A47-E92DBBA306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4" t="135" b="51854"/>
          <a:stretch/>
        </p:blipFill>
        <p:spPr bwMode="auto">
          <a:xfrm>
            <a:off x="8120616" y="2114083"/>
            <a:ext cx="533401" cy="51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CD14D94-06AE-4BB6-A9F3-2BCCDEB15CDA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4180499-AE8A-4A7A-B8B0-E34E93984270}"/>
              </a:ext>
            </a:extLst>
          </p:cNvPr>
          <p:cNvCxnSpPr>
            <a:cxnSpLocks/>
          </p:cNvCxnSpPr>
          <p:nvPr/>
        </p:nvCxnSpPr>
        <p:spPr>
          <a:xfrm>
            <a:off x="4572000" y="6629400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50401DF-6816-45A2-A1B8-CA20D5CAB805}"/>
              </a:ext>
            </a:extLst>
          </p:cNvPr>
          <p:cNvCxnSpPr>
            <a:cxnSpLocks/>
          </p:cNvCxnSpPr>
          <p:nvPr/>
        </p:nvCxnSpPr>
        <p:spPr>
          <a:xfrm>
            <a:off x="8915400" y="3429000"/>
            <a:ext cx="175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24234C1-F775-4C8E-A71A-E8308D7E8290}"/>
              </a:ext>
            </a:extLst>
          </p:cNvPr>
          <p:cNvCxnSpPr>
            <a:cxnSpLocks/>
          </p:cNvCxnSpPr>
          <p:nvPr/>
        </p:nvCxnSpPr>
        <p:spPr>
          <a:xfrm>
            <a:off x="-1600200" y="3429000"/>
            <a:ext cx="175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702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6645EDAE-D207-486B-BC18-2E91C51B6719}"/>
              </a:ext>
            </a:extLst>
          </p:cNvPr>
          <p:cNvSpPr/>
          <p:nvPr/>
        </p:nvSpPr>
        <p:spPr>
          <a:xfrm>
            <a:off x="2362200" y="54252"/>
            <a:ext cx="6781800" cy="67494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6059398-2ED5-409D-9116-5ABF9C730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40079" y="819475"/>
            <a:ext cx="2202900" cy="1692633"/>
          </a:xfrm>
        </p:spPr>
        <p:txBody>
          <a:bodyPr>
            <a:normAutofit/>
          </a:bodyPr>
          <a:lstStyle/>
          <a:p>
            <a:r>
              <a:rPr lang="en-US" dirty="0"/>
              <a:t>Outer Wheel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DDFD94A-BB3D-40BB-81B9-4E72322B6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17121" y="2691236"/>
            <a:ext cx="2520242" cy="362670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Just cut out 2 sections worth, but centered over answer.…</a:t>
            </a:r>
          </a:p>
          <a:p>
            <a:endParaRPr lang="en-US" dirty="0"/>
          </a:p>
          <a:p>
            <a:r>
              <a:rPr lang="en-US" dirty="0"/>
              <a:t>No letters.</a:t>
            </a:r>
          </a:p>
          <a:p>
            <a:r>
              <a:rPr lang="en-US" dirty="0"/>
              <a:t>Print blank on back.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EA90AEA-E19F-41AB-B0AF-8F1020C7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885"/>
          <a:stretch/>
        </p:blipFill>
        <p:spPr>
          <a:xfrm rot="3467844">
            <a:off x="3214400" y="1677283"/>
            <a:ext cx="3853006" cy="324058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C1C8440-3A0A-47C9-94E5-D6785C7B2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198420">
            <a:off x="3356899" y="5769406"/>
            <a:ext cx="1462201" cy="43219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86A8765-F12C-49CF-BEC9-C2776D09F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651418">
            <a:off x="8060757" y="3248625"/>
            <a:ext cx="1462201" cy="4321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875CA2C-D821-4B83-8E7C-0AA00FA802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24137">
            <a:off x="6668659" y="560696"/>
            <a:ext cx="1429887" cy="4321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D07F858-CB6D-4AB5-8A3B-E454713938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919679">
            <a:off x="3521535" y="547112"/>
            <a:ext cx="1454121" cy="4321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E15F8A1-419D-48EF-B075-BC5F05FF75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2008075" y="3158648"/>
            <a:ext cx="1429887" cy="43219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506C332-8613-49AC-8B43-58CBD184BF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8558040">
            <a:off x="6748389" y="5723554"/>
            <a:ext cx="1429887" cy="432198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8B85E7A-0E37-4EDB-AF37-E78B6C238058}"/>
              </a:ext>
            </a:extLst>
          </p:cNvPr>
          <p:cNvCxnSpPr>
            <a:cxnSpLocks/>
          </p:cNvCxnSpPr>
          <p:nvPr/>
        </p:nvCxnSpPr>
        <p:spPr>
          <a:xfrm>
            <a:off x="2506919" y="1525522"/>
            <a:ext cx="6553881" cy="37788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82117E0-9592-42E8-935F-6E985FFFC7B3}"/>
              </a:ext>
            </a:extLst>
          </p:cNvPr>
          <p:cNvCxnSpPr>
            <a:cxnSpLocks/>
          </p:cNvCxnSpPr>
          <p:nvPr/>
        </p:nvCxnSpPr>
        <p:spPr>
          <a:xfrm flipV="1">
            <a:off x="2320021" y="1495932"/>
            <a:ext cx="6740779" cy="384746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B480379-CAF8-456E-9CE6-A477503F8986}"/>
              </a:ext>
            </a:extLst>
          </p:cNvPr>
          <p:cNvCxnSpPr>
            <a:cxnSpLocks/>
          </p:cNvCxnSpPr>
          <p:nvPr/>
        </p:nvCxnSpPr>
        <p:spPr>
          <a:xfrm flipV="1">
            <a:off x="5735506" y="-302854"/>
            <a:ext cx="0" cy="73704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757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71D8-1E3A-4EA4-B3A7-B33C90DC1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E773AF-59E2-43E5-9251-A64277B6DA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02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BDB07-97C1-4B7E-A865-07E4384CB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0" y="112547"/>
            <a:ext cx="2209800" cy="1414561"/>
          </a:xfrm>
        </p:spPr>
        <p:txBody>
          <a:bodyPr>
            <a:normAutofit fontScale="90000"/>
          </a:bodyPr>
          <a:lstStyle/>
          <a:p>
            <a:r>
              <a:rPr lang="en-US" dirty="0"/>
              <a:t>Second Wheel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001C8E-7B4C-4535-B13C-185C565E0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22500" y="1536633"/>
            <a:ext cx="2209800" cy="4555200"/>
          </a:xfrm>
        </p:spPr>
        <p:txBody>
          <a:bodyPr/>
          <a:lstStyle/>
          <a:p>
            <a:r>
              <a:rPr lang="en-US" dirty="0"/>
              <a:t>Cut out 3  sections. Shown</a:t>
            </a:r>
          </a:p>
          <a:p>
            <a:r>
              <a:rPr lang="en-US" dirty="0"/>
              <a:t>Print s=62 page on back 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844C68-73DC-4BBE-95B6-124E0E76F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162925">
            <a:off x="1742921" y="4167707"/>
            <a:ext cx="161085" cy="2673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791F89-4D1C-46F5-8861-1CA89A10F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272530">
            <a:off x="1737469" y="1455413"/>
            <a:ext cx="233058" cy="3016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A4309D-882A-4C52-A0AE-A3538C3894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04287">
            <a:off x="2243118" y="1217567"/>
            <a:ext cx="174794" cy="2262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78C1C2-0F3D-467F-9409-A5977C385C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199836">
            <a:off x="4570570" y="2570338"/>
            <a:ext cx="198786" cy="22963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39FE382-B58F-4A61-A8AE-00B2B10E78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045121">
            <a:off x="2171602" y="4392568"/>
            <a:ext cx="226204" cy="30503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D6DEFB7-81C5-41CA-880C-BE7FAB7590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147009">
            <a:off x="4559810" y="3089744"/>
            <a:ext cx="202213" cy="30160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96589E5-F40E-4F7B-AA91-87CEA8F5ABE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2570" t="25314" r="22334" b="17024"/>
          <a:stretch/>
        </p:blipFill>
        <p:spPr>
          <a:xfrm rot="18802382">
            <a:off x="475800" y="2140123"/>
            <a:ext cx="1652637" cy="151514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1D83AB0-93D1-487D-A5B1-77303517793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1151" t="25568" r="23128" b="14770"/>
          <a:stretch/>
        </p:blipFill>
        <p:spPr>
          <a:xfrm rot="4341582">
            <a:off x="2924354" y="742952"/>
            <a:ext cx="1671390" cy="156770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9CE1D19-9B12-4568-AA55-C6243486BE7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1545" t="25524" r="22210" b="13328"/>
          <a:stretch/>
        </p:blipFill>
        <p:spPr>
          <a:xfrm rot="11566191">
            <a:off x="2916510" y="3548971"/>
            <a:ext cx="1687072" cy="1606750"/>
          </a:xfrm>
          <a:prstGeom prst="rect">
            <a:avLst/>
          </a:prstGeom>
        </p:spPr>
      </p:pic>
      <p:sp>
        <p:nvSpPr>
          <p:cNvPr id="42" name="Oval 41">
            <a:extLst>
              <a:ext uri="{FF2B5EF4-FFF2-40B4-BE49-F238E27FC236}">
                <a16:creationId xmlns:a16="http://schemas.microsoft.com/office/drawing/2014/main" id="{720D5420-9DD6-477F-A499-61792EB1DA6C}"/>
              </a:ext>
            </a:extLst>
          </p:cNvPr>
          <p:cNvSpPr/>
          <p:nvPr/>
        </p:nvSpPr>
        <p:spPr>
          <a:xfrm>
            <a:off x="0" y="0"/>
            <a:ext cx="5867400" cy="58863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9372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72600466-EADA-48BD-BD9E-591976C62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30753">
            <a:off x="6884553" y="454091"/>
            <a:ext cx="1341023" cy="35141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716DD3-8B96-454B-B328-0BD15BE27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796700" y="2678202"/>
            <a:ext cx="1522788" cy="35141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C16B13B-8ECF-43E7-B0C7-4CC9F56F0B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891072">
            <a:off x="4166407" y="461485"/>
            <a:ext cx="1385454" cy="3514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C091F84-FE9A-483E-B250-2E6A88E15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675234">
            <a:off x="6895157" y="4933100"/>
            <a:ext cx="1522788" cy="35141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BEFC358-D1E0-41AC-92F1-3BF8FA51DC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197345" y="2661412"/>
            <a:ext cx="1385456" cy="35545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63EBFE5-F80A-48AC-A883-EF031E2028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2682501">
            <a:off x="4175345" y="5030154"/>
            <a:ext cx="1385448" cy="355451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7CAA394-49D4-4E3F-8EF6-2BB520C75DE4}"/>
              </a:ext>
            </a:extLst>
          </p:cNvPr>
          <p:cNvCxnSpPr>
            <a:cxnSpLocks/>
          </p:cNvCxnSpPr>
          <p:nvPr/>
        </p:nvCxnSpPr>
        <p:spPr>
          <a:xfrm>
            <a:off x="3276600" y="1251860"/>
            <a:ext cx="5565756" cy="31823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BD4DC4A-253E-4A9E-9D30-9A0AD4A89551}"/>
              </a:ext>
            </a:extLst>
          </p:cNvPr>
          <p:cNvCxnSpPr>
            <a:cxnSpLocks/>
          </p:cNvCxnSpPr>
          <p:nvPr/>
        </p:nvCxnSpPr>
        <p:spPr>
          <a:xfrm flipV="1">
            <a:off x="3352800" y="1426054"/>
            <a:ext cx="5486400" cy="312230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5855532-A31F-4643-BEB1-E462070DD9C1}"/>
              </a:ext>
            </a:extLst>
          </p:cNvPr>
          <p:cNvCxnSpPr>
            <a:cxnSpLocks/>
          </p:cNvCxnSpPr>
          <p:nvPr/>
        </p:nvCxnSpPr>
        <p:spPr>
          <a:xfrm flipV="1">
            <a:off x="6172200" y="-300947"/>
            <a:ext cx="0" cy="625917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808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BDB07-97C1-4B7E-A865-07E4384CB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200" y="593367"/>
            <a:ext cx="1898100" cy="1414560"/>
          </a:xfrm>
        </p:spPr>
        <p:txBody>
          <a:bodyPr>
            <a:normAutofit fontScale="90000"/>
          </a:bodyPr>
          <a:lstStyle/>
          <a:p>
            <a:r>
              <a:rPr lang="en-US" dirty="0"/>
              <a:t>Third Wheel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001C8E-7B4C-4535-B13C-185C565E0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0" y="2285999"/>
            <a:ext cx="2888700" cy="3805833"/>
          </a:xfrm>
        </p:spPr>
        <p:txBody>
          <a:bodyPr/>
          <a:lstStyle/>
          <a:p>
            <a:r>
              <a:rPr lang="en-US" dirty="0"/>
              <a:t>Cut out windows.</a:t>
            </a:r>
          </a:p>
          <a:p>
            <a:r>
              <a:rPr lang="en-US" dirty="0"/>
              <a:t>Print u=40 slide on the back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C61CDB-81FC-4DF9-8A20-B7FF8860D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04803">
            <a:off x="996860" y="1303161"/>
            <a:ext cx="229631" cy="3016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C79B43-F682-469A-BB18-24E18C902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90188">
            <a:off x="2151472" y="721580"/>
            <a:ext cx="229631" cy="2227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0B8B34-30AD-4FAF-BD2B-53F68B734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41141">
            <a:off x="3769423" y="1320216"/>
            <a:ext cx="178221" cy="2227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833FDC0-DE18-4612-8998-FFA1E91155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72889">
            <a:off x="2551468" y="706676"/>
            <a:ext cx="322169" cy="22277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F73148B-4EF4-4C3D-B283-B9A6AC4B6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453060">
            <a:off x="3993234" y="1722720"/>
            <a:ext cx="178221" cy="22277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155D1E2-98D7-453A-8EDE-5B24A48806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823156">
            <a:off x="3965815" y="3046426"/>
            <a:ext cx="233058" cy="22277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506EBDE-CFEC-40C0-8A15-2DB7D11A2C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9920197">
            <a:off x="2614873" y="4088265"/>
            <a:ext cx="195358" cy="22620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9BE07B4-4DAC-4867-A577-7AF8D0821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442100">
            <a:off x="3796148" y="3449860"/>
            <a:ext cx="178221" cy="22277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B7B7CFA-DBA9-4D92-B3A1-9FF888F644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2000482">
            <a:off x="2148965" y="4106445"/>
            <a:ext cx="195358" cy="22620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8935960-5F27-46A3-887B-53541C518D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3583215">
            <a:off x="1061444" y="3378239"/>
            <a:ext cx="219349" cy="29132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7125208-F622-4E6F-9E58-0EB0DD49AC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783508">
            <a:off x="757176" y="3053509"/>
            <a:ext cx="322169" cy="22277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164EE0A-E0A3-4CB8-A153-5C8F6C4324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7219033">
            <a:off x="811608" y="1720104"/>
            <a:ext cx="143948" cy="30160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89C3271-71A3-4FEE-91C2-94BC1643625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4304" t="16004" r="56105" b="67018"/>
          <a:stretch/>
        </p:blipFill>
        <p:spPr>
          <a:xfrm rot="18938340">
            <a:off x="-3886200" y="838200"/>
            <a:ext cx="1143000" cy="9906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6373995-C8C8-4EE5-899B-0F1E26E0825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6699" t="4242" r="14703" b="18015"/>
          <a:stretch/>
        </p:blipFill>
        <p:spPr>
          <a:xfrm rot="2671396">
            <a:off x="1142976" y="343469"/>
            <a:ext cx="1041338" cy="117542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FA0E445-DD5C-433B-BF80-1B6A9D90309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6699" t="4242" r="14703" b="18015"/>
          <a:stretch/>
        </p:blipFill>
        <p:spPr>
          <a:xfrm rot="6122902">
            <a:off x="2917887" y="420451"/>
            <a:ext cx="1041338" cy="117542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26FF58D-A18D-4109-B845-B663E7BCEF2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6699" t="4242" r="14703" b="18015"/>
          <a:stretch/>
        </p:blipFill>
        <p:spPr>
          <a:xfrm rot="20609071">
            <a:off x="187746" y="1858751"/>
            <a:ext cx="1041338" cy="11754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3A9105D-3050-44DC-ACE9-48ED99DADE2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6699" t="4242" r="14703" b="18015"/>
          <a:stretch/>
        </p:blipFill>
        <p:spPr>
          <a:xfrm rot="9658590">
            <a:off x="3783999" y="1940054"/>
            <a:ext cx="1041338" cy="11754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1370864-3CEA-4339-A1B0-9B680C8B45B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6699" t="4242" r="14703" b="18015"/>
          <a:stretch/>
        </p:blipFill>
        <p:spPr>
          <a:xfrm rot="16947614">
            <a:off x="1012052" y="3440139"/>
            <a:ext cx="1041338" cy="117542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AFCD2ED6-8DF9-4FD5-AFB7-DD671E055B3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6699" t="4242" r="14703" b="18015"/>
          <a:stretch/>
        </p:blipFill>
        <p:spPr>
          <a:xfrm rot="13341017">
            <a:off x="2842400" y="3479512"/>
            <a:ext cx="1041338" cy="1175420"/>
          </a:xfrm>
          <a:prstGeom prst="rect">
            <a:avLst/>
          </a:prstGeom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D3EE7B59-A5E2-4BE5-98E1-24BA5BA8B5B2}"/>
              </a:ext>
            </a:extLst>
          </p:cNvPr>
          <p:cNvSpPr/>
          <p:nvPr/>
        </p:nvSpPr>
        <p:spPr>
          <a:xfrm>
            <a:off x="0" y="0"/>
            <a:ext cx="4961313" cy="49564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9609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FA51B5E-5C08-4B4D-AD99-F3C33FE4B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67908">
            <a:off x="4725650" y="459783"/>
            <a:ext cx="1429882" cy="35141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077BCCD-EAF1-41D1-BFEC-E3FAB09EC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177153" y="2335465"/>
            <a:ext cx="1429882" cy="35141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25EDC60-950A-4B55-A17E-BB476B466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969901">
            <a:off x="7073824" y="4234594"/>
            <a:ext cx="1421801" cy="35545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60168CF-74A6-48EF-BD09-52FC517AF5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769067">
            <a:off x="4761196" y="4169434"/>
            <a:ext cx="1429882" cy="35141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55ABBCF-CF10-45A2-9B00-B8E800EA1B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45966">
            <a:off x="7111588" y="407629"/>
            <a:ext cx="1421802" cy="35141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171E052-2C83-465D-8D72-C5D2DB8C50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3685393" y="2237593"/>
            <a:ext cx="1421802" cy="351411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8D2C6A1-157C-4485-97EE-A48778DA7844}"/>
              </a:ext>
            </a:extLst>
          </p:cNvPr>
          <p:cNvCxnSpPr>
            <a:cxnSpLocks/>
          </p:cNvCxnSpPr>
          <p:nvPr/>
        </p:nvCxnSpPr>
        <p:spPr>
          <a:xfrm>
            <a:off x="4137860" y="1066800"/>
            <a:ext cx="5158540" cy="29718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3E9CD9C-DDB2-4BA7-8104-49C04A606B40}"/>
              </a:ext>
            </a:extLst>
          </p:cNvPr>
          <p:cNvCxnSpPr>
            <a:cxnSpLocks/>
          </p:cNvCxnSpPr>
          <p:nvPr/>
        </p:nvCxnSpPr>
        <p:spPr>
          <a:xfrm flipV="1">
            <a:off x="4137860" y="1143000"/>
            <a:ext cx="4894710" cy="28194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0691D77-A1CC-474A-A47C-9C71FA9E97DC}"/>
              </a:ext>
            </a:extLst>
          </p:cNvPr>
          <p:cNvCxnSpPr>
            <a:cxnSpLocks/>
          </p:cNvCxnSpPr>
          <p:nvPr/>
        </p:nvCxnSpPr>
        <p:spPr>
          <a:xfrm flipV="1">
            <a:off x="6629400" y="-228600"/>
            <a:ext cx="0" cy="5791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293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82">
            <a:extLst>
              <a:ext uri="{FF2B5EF4-FFF2-40B4-BE49-F238E27FC236}">
                <a16:creationId xmlns:a16="http://schemas.microsoft.com/office/drawing/2014/main" id="{BC53DCDA-BBC1-4C48-BA20-64487B0EC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035938">
            <a:off x="6036188" y="3391967"/>
            <a:ext cx="205640" cy="226205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D3ED14ED-BAAB-49B9-8E0B-124EEC8FC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035938">
            <a:off x="1019465" y="3391968"/>
            <a:ext cx="205640" cy="226205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29E49736-8401-4A28-8B0B-A91C43D47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269459" y="1877238"/>
            <a:ext cx="143948" cy="30160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EE7BA8D-4605-4E18-BDF5-1BF90F8AEBAB}"/>
              </a:ext>
            </a:extLst>
          </p:cNvPr>
          <p:cNvSpPr/>
          <p:nvPr/>
        </p:nvSpPr>
        <p:spPr>
          <a:xfrm>
            <a:off x="5603521" y="606969"/>
            <a:ext cx="3000375" cy="29241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80CD682E-D040-4884-B370-0388BC29D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561324">
            <a:off x="7918681" y="3416328"/>
            <a:ext cx="198786" cy="229631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E9E6541C-50E1-4262-A300-B018652658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655942">
            <a:off x="8742166" y="1996360"/>
            <a:ext cx="212495" cy="226204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FCDD8098-547A-4C1F-8AFE-07D427C572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593849">
            <a:off x="6060721" y="495581"/>
            <a:ext cx="233058" cy="22277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DEE228D-E057-4BB0-A90F-C642152C4C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767">
            <a:off x="7876015" y="467840"/>
            <a:ext cx="229631" cy="287895"/>
          </a:xfrm>
          <a:prstGeom prst="rect">
            <a:avLst/>
          </a:prstGeom>
        </p:spPr>
      </p:pic>
      <p:sp>
        <p:nvSpPr>
          <p:cNvPr id="65" name="Oval 64">
            <a:extLst>
              <a:ext uri="{FF2B5EF4-FFF2-40B4-BE49-F238E27FC236}">
                <a16:creationId xmlns:a16="http://schemas.microsoft.com/office/drawing/2014/main" id="{B1054F97-43E0-4C9C-8C54-7DF625D3E05B}"/>
              </a:ext>
            </a:extLst>
          </p:cNvPr>
          <p:cNvSpPr/>
          <p:nvPr/>
        </p:nvSpPr>
        <p:spPr>
          <a:xfrm>
            <a:off x="578870" y="606969"/>
            <a:ext cx="3000375" cy="29241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05724ABC-2647-4C13-BEF1-1557F735F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561324">
            <a:off x="2894030" y="3416328"/>
            <a:ext cx="198786" cy="229631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76026A5C-559B-4204-826C-F2D6520BE2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655942">
            <a:off x="3717515" y="1996360"/>
            <a:ext cx="212495" cy="226204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A79E68A2-CD4F-402C-8FFE-2B5080777B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593849">
            <a:off x="1036070" y="495581"/>
            <a:ext cx="233058" cy="222776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B4592DC5-D558-4B0A-8265-42D46C3787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767">
            <a:off x="2851364" y="467840"/>
            <a:ext cx="229631" cy="287895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5543DD0D-0ABA-4FF1-91D6-00DBD7A25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25926" y="1910822"/>
            <a:ext cx="143948" cy="30160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47C9122-CCB9-4D1A-A204-74CAC42DD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04" y="4754472"/>
            <a:ext cx="1898100" cy="1414560"/>
          </a:xfrm>
        </p:spPr>
        <p:txBody>
          <a:bodyPr>
            <a:normAutofit fontScale="90000"/>
          </a:bodyPr>
          <a:lstStyle/>
          <a:p>
            <a:r>
              <a:rPr lang="en-US" dirty="0"/>
              <a:t>Small Wheel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512973C-4B44-4B59-A076-3C7BA6209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63934" y="4683860"/>
            <a:ext cx="2888700" cy="1977032"/>
          </a:xfrm>
        </p:spPr>
        <p:txBody>
          <a:bodyPr>
            <a:normAutofit/>
          </a:bodyPr>
          <a:lstStyle/>
          <a:p>
            <a:r>
              <a:rPr lang="en-US" dirty="0"/>
              <a:t>Print n=68 slide on the back</a:t>
            </a:r>
          </a:p>
        </p:txBody>
      </p:sp>
    </p:spTree>
    <p:extLst>
      <p:ext uri="{BB962C8B-B14F-4D97-AF65-F5344CB8AC3E}">
        <p14:creationId xmlns:p14="http://schemas.microsoft.com/office/powerpoint/2010/main" val="4257216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95D98210-2292-4C7A-8F0D-6C28FB6F7A5D}"/>
              </a:ext>
            </a:extLst>
          </p:cNvPr>
          <p:cNvSpPr/>
          <p:nvPr/>
        </p:nvSpPr>
        <p:spPr>
          <a:xfrm>
            <a:off x="0" y="0"/>
            <a:ext cx="4114800" cy="41281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E398A1C-B40C-4085-921B-2FECE980E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427305" y="1888352"/>
            <a:ext cx="1514708" cy="35141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0A060BE-27DC-4CF8-929E-3BA4322AB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846037">
            <a:off x="2223681" y="3407375"/>
            <a:ext cx="1547022" cy="35141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2F97949-4192-41BD-B2E7-B0AC42766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801274">
            <a:off x="438752" y="3363220"/>
            <a:ext cx="1454120" cy="35141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B2EB8C2-B20A-44B5-8E22-6A4891E358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51163">
            <a:off x="2213497" y="430819"/>
            <a:ext cx="1551062" cy="35141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65AEBBC-A304-4685-B132-9B77F6BD7D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21303">
            <a:off x="3050821" y="1852336"/>
            <a:ext cx="1470277" cy="35141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1592BEF-306A-47B3-9990-1CAD01C86C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688331">
            <a:off x="405124" y="397292"/>
            <a:ext cx="1454120" cy="351412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DFBA1659-0803-4FE9-B5DC-B7141ACE07CE}"/>
              </a:ext>
            </a:extLst>
          </p:cNvPr>
          <p:cNvSpPr/>
          <p:nvPr/>
        </p:nvSpPr>
        <p:spPr>
          <a:xfrm>
            <a:off x="5029200" y="13315"/>
            <a:ext cx="4114800" cy="41281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DF9B7A7-842A-449D-AE1A-03B92E4CE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601895" y="1901667"/>
            <a:ext cx="1514708" cy="35141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20E48BB-61F0-4944-ABB5-A50CB05D0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846037">
            <a:off x="7252881" y="3420690"/>
            <a:ext cx="1547022" cy="35141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18C4990-5B3D-4EB5-9761-ADB3FDE44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801274">
            <a:off x="5467952" y="3376535"/>
            <a:ext cx="1454120" cy="35141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0C6D941-638E-49BC-B245-3D589D869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51163">
            <a:off x="7203680" y="394455"/>
            <a:ext cx="1551062" cy="35141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7E0D350-B51E-4913-821C-73C899F72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21303">
            <a:off x="8080021" y="1865651"/>
            <a:ext cx="1470277" cy="35141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0CB6184-CE5F-4601-80C4-EEEE16D469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688331">
            <a:off x="5434324" y="410607"/>
            <a:ext cx="1454120" cy="351412"/>
          </a:xfrm>
          <a:prstGeom prst="rect">
            <a:avLst/>
          </a:prstGeom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B9CF474-1255-490F-A73F-DE84E8ADF4F2}"/>
              </a:ext>
            </a:extLst>
          </p:cNvPr>
          <p:cNvCxnSpPr>
            <a:cxnSpLocks/>
          </p:cNvCxnSpPr>
          <p:nvPr/>
        </p:nvCxnSpPr>
        <p:spPr>
          <a:xfrm>
            <a:off x="4595060" y="609600"/>
            <a:ext cx="5158540" cy="29718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9E0CA1C-1019-4777-9A1D-59F161513CD8}"/>
              </a:ext>
            </a:extLst>
          </p:cNvPr>
          <p:cNvCxnSpPr>
            <a:cxnSpLocks/>
          </p:cNvCxnSpPr>
          <p:nvPr/>
        </p:nvCxnSpPr>
        <p:spPr>
          <a:xfrm flipV="1">
            <a:off x="4595060" y="685800"/>
            <a:ext cx="4894710" cy="28194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C1A7A81-8889-430F-9906-92590F828FCD}"/>
              </a:ext>
            </a:extLst>
          </p:cNvPr>
          <p:cNvCxnSpPr>
            <a:cxnSpLocks/>
          </p:cNvCxnSpPr>
          <p:nvPr/>
        </p:nvCxnSpPr>
        <p:spPr>
          <a:xfrm flipV="1">
            <a:off x="7086600" y="-685800"/>
            <a:ext cx="0" cy="5791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0C68EF1-2ABC-4929-B660-B3EA33BF0A72}"/>
              </a:ext>
            </a:extLst>
          </p:cNvPr>
          <p:cNvCxnSpPr>
            <a:cxnSpLocks/>
          </p:cNvCxnSpPr>
          <p:nvPr/>
        </p:nvCxnSpPr>
        <p:spPr>
          <a:xfrm>
            <a:off x="-446083" y="609600"/>
            <a:ext cx="5158540" cy="29718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015A9A8-68F7-4151-9875-65820F8FD1B5}"/>
              </a:ext>
            </a:extLst>
          </p:cNvPr>
          <p:cNvCxnSpPr>
            <a:cxnSpLocks/>
          </p:cNvCxnSpPr>
          <p:nvPr/>
        </p:nvCxnSpPr>
        <p:spPr>
          <a:xfrm flipV="1">
            <a:off x="-446083" y="685800"/>
            <a:ext cx="4894710" cy="28194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289FF81-2696-4B86-B701-D718AEFC79E5}"/>
              </a:ext>
            </a:extLst>
          </p:cNvPr>
          <p:cNvCxnSpPr>
            <a:cxnSpLocks/>
          </p:cNvCxnSpPr>
          <p:nvPr/>
        </p:nvCxnSpPr>
        <p:spPr>
          <a:xfrm flipV="1">
            <a:off x="2045457" y="-685800"/>
            <a:ext cx="0" cy="5791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5B45C9ED-94BA-4255-AB4B-0AFFF837F6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8136" y="533400"/>
            <a:ext cx="3089935" cy="3089935"/>
          </a:xfrm>
          <a:prstGeom prst="ellipse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679D1AE2-3161-4F9D-AA9B-44465FABFF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993" y="533400"/>
            <a:ext cx="3089935" cy="308993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194655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84</Words>
  <Application>Microsoft Office PowerPoint</Application>
  <PresentationFormat>On-screen Show (4:3)</PresentationFormat>
  <Paragraphs>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1942 report</vt:lpstr>
      <vt:lpstr>Arial</vt:lpstr>
      <vt:lpstr>Calibri</vt:lpstr>
      <vt:lpstr>1_Office Theme</vt:lpstr>
      <vt:lpstr>PowerPoint Presentation</vt:lpstr>
      <vt:lpstr>Decoder 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Outer Wheel</vt:lpstr>
      <vt:lpstr>PowerPoint Presentation</vt:lpstr>
      <vt:lpstr>Second Wheel</vt:lpstr>
      <vt:lpstr>PowerPoint Presentation</vt:lpstr>
      <vt:lpstr>Third Wheel</vt:lpstr>
      <vt:lpstr>PowerPoint Presentation</vt:lpstr>
      <vt:lpstr>Small Wheel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Matthews</dc:creator>
  <cp:lastModifiedBy>Chris Matthews</cp:lastModifiedBy>
  <cp:revision>1</cp:revision>
  <dcterms:created xsi:type="dcterms:W3CDTF">2020-11-18T20:56:59Z</dcterms:created>
  <dcterms:modified xsi:type="dcterms:W3CDTF">2020-11-18T20:57:32Z</dcterms:modified>
</cp:coreProperties>
</file>