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61" r:id="rId3"/>
    <p:sldId id="597" r:id="rId4"/>
    <p:sldId id="770" r:id="rId5"/>
    <p:sldId id="598" r:id="rId6"/>
    <p:sldId id="601" r:id="rId7"/>
    <p:sldId id="600" r:id="rId8"/>
    <p:sldId id="599" r:id="rId9"/>
    <p:sldId id="31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083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350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233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160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5799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295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792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67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454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783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38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CD7A9-9781-4B9B-8240-5A3E51ED9E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B0A0A8-4E74-4D42-BE65-DC9602B1FF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4C1A1-4A29-4E1C-B9A4-E504A9274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ADE33-5F48-48DC-BD9C-0149A071C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EB944-0568-41D5-A6E7-476731334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43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28DA4-AA18-4EB6-95F6-97545D4A5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FEE74-7B93-455C-8E6A-9AD8C13F9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FE4CB-4DBE-460C-B264-F2586A4DE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7DA54-0F92-4699-BE7B-54B32B755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386D4-3CC5-44CF-B7A8-C02914B2F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01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61D46-E385-4F18-B4B5-54D8A1B0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213E3B-05F9-4C38-AD4B-C74B3B58D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2B124-B1E6-4631-9FF3-482233922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530C6-850C-4480-8FB0-9A96AF3AE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31412-6F4C-4BEC-A92A-5C48F39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2141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B9CA7-6B1C-4A2D-9865-59DE5BE41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9802A-393D-4AE3-BF88-B49E25F26D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E6F07E-221E-4091-971A-2984A608BC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6B7D2-CCAB-4F57-9E06-7E824121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D33BF6-D5F1-4839-ACD8-897EC7EC7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8D8ADD-805D-49DC-ACED-A1D592E86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770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A350C-EB19-49B6-9E93-31EF5DD4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C0E56-8A14-47BD-B62E-588E34253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E9FE7-93AC-4E4E-9BBC-1ACEC6357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53982-63C5-49B9-AA28-DC45ACB440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C1BC81-5A74-4F22-946A-73B1480E0E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57D89A-0AD3-4DD4-AC3C-D8DA67734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147A7A-5FF4-4AB5-87FB-53B42FE53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A61B0C-6DFE-4CC0-B22E-62341127A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6718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74B33-DD2E-425D-BC54-F1D9064E2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1C11D3-1021-4F04-825E-D6E9F219D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BD702E-DBB1-42A6-B513-C04540945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4FF666-7559-4487-804D-293EEC75E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183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5C45F2-C08E-4CAB-9200-85C9D7496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4F491E-6BB2-4FE7-84F9-86A57B082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4C908-0CE1-46E5-BEC7-7AFD82A6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78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9E7F1-2716-4A4E-AC1C-A2085CAB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1FD7B-03FD-42A8-A7AA-DA7AFF1EA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48132-EE12-4261-AFBA-AA6ABDB5D7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6DBAE5-3522-4395-A55E-67C79A13E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EF8B2D-FB73-4B49-9261-3AC17C2A1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827A24-9708-4733-87BB-6352449DF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396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D45D-4A09-4FB9-B779-FE0E758A8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BBF184-2E74-4D39-8589-D4EF228451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1B4B5-E0F0-4025-8C85-35C35A56B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978BE-0320-4E4C-8F5E-8C4372D97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6BF074-3138-4AE2-AD01-6C174D652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8C8B8B-F00F-4F86-9ED2-85438D927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4764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4B970-2099-4DD3-BBB0-9BFA8C350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3028FE-F6C0-4726-8946-FDFD583034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6B9DBD-286F-4F9B-A7F5-0624F4B7B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6A054-92A1-4452-AFAC-64D85143B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7E61F-D832-4567-BB92-7642F181B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1854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12B2C6-2ED0-40C6-A049-71E57F9252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4293FD-EF02-4471-ABFB-4FE3CB73D5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AEFEE-472A-42AA-8B93-706BD12DD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18B8E-9508-46FF-BF40-0EC52F765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FCBA9-C722-4A30-8417-D8CB1ACBF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399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33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DE8D36-49CB-440A-B477-858C37F2A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2268D9-3397-4D3E-B4CA-5B3F94337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575D6-A0AF-4D0D-9A0C-F78A254978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6AAA4-DA6D-486A-88FD-496A03D38EB7}" type="datetimeFigureOut">
              <a:rPr lang="en-US" smtClean="0"/>
              <a:t>4/18/2020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68B96-B66D-486A-8254-CD9C3809DA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5835EC-EBA8-474B-9606-415781FD8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FD473-5198-4B24-B12D-27D40B43D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41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2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8.png"/><Relationship Id="rId7" Type="http://schemas.openxmlformats.org/officeDocument/2006/relationships/image" Target="../media/image2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8.png"/><Relationship Id="rId7" Type="http://schemas.openxmlformats.org/officeDocument/2006/relationships/image" Target="../media/image3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.png"/><Relationship Id="rId7" Type="http://schemas.openxmlformats.org/officeDocument/2006/relationships/image" Target="../media/image3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Watch COPS Online | Full Episodes for Free | TV Shows">
            <a:extLst>
              <a:ext uri="{FF2B5EF4-FFF2-40B4-BE49-F238E27FC236}">
                <a16:creationId xmlns:a16="http://schemas.microsoft.com/office/drawing/2014/main" id="{6F52DAC2-A749-4815-8581-444BB49A5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" y="902209"/>
            <a:ext cx="9136720" cy="416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8BBE0AD-762A-4C0F-AEB6-46573B93364F}"/>
              </a:ext>
            </a:extLst>
          </p:cNvPr>
          <p:cNvSpPr/>
          <p:nvPr/>
        </p:nvSpPr>
        <p:spPr>
          <a:xfrm>
            <a:off x="100584" y="2450591"/>
            <a:ext cx="2587752" cy="190195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862509-09BC-4C42-A78B-7DA13633A2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35" b="1155"/>
          <a:stretch/>
        </p:blipFill>
        <p:spPr>
          <a:xfrm>
            <a:off x="100584" y="1039860"/>
            <a:ext cx="3749056" cy="697498"/>
          </a:xfrm>
          <a:prstGeom prst="rect">
            <a:avLst/>
          </a:prstGeom>
        </p:spPr>
      </p:pic>
      <p:pic>
        <p:nvPicPr>
          <p:cNvPr id="6148" name="Picture 4" descr="Alarm Sound Effect - Police Siren | Ambulance Siren - YouTube">
            <a:extLst>
              <a:ext uri="{FF2B5EF4-FFF2-40B4-BE49-F238E27FC236}">
                <a16:creationId xmlns:a16="http://schemas.microsoft.com/office/drawing/2014/main" id="{634866FD-E923-4E0A-82CA-4F1C04841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" y="2911505"/>
            <a:ext cx="2681056" cy="1508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22212C-4CDC-41F2-BBE2-4838FF5DC2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481844"/>
            <a:ext cx="9144000" cy="83209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392AEF-2425-46E0-AE2E-19FF1C1ABFCA}"/>
              </a:ext>
            </a:extLst>
          </p:cNvPr>
          <p:cNvSpPr/>
          <p:nvPr/>
        </p:nvSpPr>
        <p:spPr>
          <a:xfrm>
            <a:off x="-1" y="-4763"/>
            <a:ext cx="9136720" cy="49090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6: Congruent Triangles</a:t>
            </a:r>
          </a:p>
        </p:txBody>
      </p:sp>
    </p:spTree>
    <p:extLst>
      <p:ext uri="{BB962C8B-B14F-4D97-AF65-F5344CB8AC3E}">
        <p14:creationId xmlns:p14="http://schemas.microsoft.com/office/powerpoint/2010/main" val="6110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39852F-A094-4D4E-B254-989E72907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997" y="780262"/>
            <a:ext cx="1878718" cy="2318812"/>
          </a:xfrm>
          <a:prstGeom prst="rect">
            <a:avLst/>
          </a:prstGeom>
        </p:spPr>
      </p:pic>
      <p:pic>
        <p:nvPicPr>
          <p:cNvPr id="5" name="Picture 2" descr="ᐈ Jail backgrounds , Royalty Free police lineup backgrounds ...">
            <a:extLst>
              <a:ext uri="{FF2B5EF4-FFF2-40B4-BE49-F238E27FC236}">
                <a16:creationId xmlns:a16="http://schemas.microsoft.com/office/drawing/2014/main" id="{41582D9C-0BFA-4F8B-AE8A-0292A2CD4D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4"/>
          <a:stretch/>
        </p:blipFill>
        <p:spPr bwMode="auto">
          <a:xfrm>
            <a:off x="330200" y="4002502"/>
            <a:ext cx="7062814" cy="282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FFA0EF-9B27-45E9-B1E0-9C33C9AC77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686803" y="2705099"/>
            <a:ext cx="6827423" cy="1417225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FFE66A58-5B96-49EE-A59F-C7B7520BB8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" t="1292" r="3556"/>
          <a:stretch/>
        </p:blipFill>
        <p:spPr bwMode="auto">
          <a:xfrm>
            <a:off x="329088" y="-1"/>
            <a:ext cx="7062814" cy="39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1EF036-E06B-4C20-BFB0-56D806FA31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3658" y="-162389"/>
            <a:ext cx="3266812" cy="44430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2D4B4E-C68C-45B5-9D27-0714E8D2B5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402" y="4917049"/>
            <a:ext cx="2756205" cy="17857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0E547A8-9B99-4A97-B064-4612793880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6356" y="4216841"/>
            <a:ext cx="2390704" cy="26411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453361A-8C47-4954-876B-DACDE02328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4313" y="4535658"/>
            <a:ext cx="2605232" cy="242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03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39852F-A094-4D4E-B254-989E72907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997" y="780262"/>
            <a:ext cx="1878718" cy="2318812"/>
          </a:xfrm>
          <a:prstGeom prst="rect">
            <a:avLst/>
          </a:prstGeom>
        </p:spPr>
      </p:pic>
      <p:pic>
        <p:nvPicPr>
          <p:cNvPr id="5" name="Picture 2" descr="ᐈ Jail backgrounds , Royalty Free police lineup backgrounds ...">
            <a:extLst>
              <a:ext uri="{FF2B5EF4-FFF2-40B4-BE49-F238E27FC236}">
                <a16:creationId xmlns:a16="http://schemas.microsoft.com/office/drawing/2014/main" id="{41582D9C-0BFA-4F8B-AE8A-0292A2CD4D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4"/>
          <a:stretch/>
        </p:blipFill>
        <p:spPr bwMode="auto">
          <a:xfrm>
            <a:off x="330200" y="4002502"/>
            <a:ext cx="7062814" cy="282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FFA0EF-9B27-45E9-B1E0-9C33C9AC77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686803" y="2705099"/>
            <a:ext cx="6827423" cy="1417225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FFE66A58-5B96-49EE-A59F-C7B7520BB8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" t="1292" r="3556"/>
          <a:stretch/>
        </p:blipFill>
        <p:spPr bwMode="auto">
          <a:xfrm>
            <a:off x="329088" y="-1"/>
            <a:ext cx="7062814" cy="39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1EF036-E06B-4C20-BFB0-56D806FA31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3658" y="-162389"/>
            <a:ext cx="3266812" cy="44430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2D4B4E-C68C-45B5-9D27-0714E8D2B5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402" y="4917049"/>
            <a:ext cx="2756205" cy="17857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0E547A8-9B99-4A97-B064-4612793880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6356" y="4216841"/>
            <a:ext cx="2390704" cy="26411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453361A-8C47-4954-876B-DACDE02328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4313" y="4535658"/>
            <a:ext cx="2605232" cy="242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774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 descr="ᐈ Jail backgrounds , Royalty Free police lineup backgrounds ...">
            <a:extLst>
              <a:ext uri="{FF2B5EF4-FFF2-40B4-BE49-F238E27FC236}">
                <a16:creationId xmlns:a16="http://schemas.microsoft.com/office/drawing/2014/main" id="{41582D9C-0BFA-4F8B-AE8A-0292A2CD4D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4"/>
          <a:stretch/>
        </p:blipFill>
        <p:spPr bwMode="auto">
          <a:xfrm>
            <a:off x="330200" y="4002502"/>
            <a:ext cx="7062814" cy="282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FFA0EF-9B27-45E9-B1E0-9C33C9AC7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686803" y="2705099"/>
            <a:ext cx="6827423" cy="1417225"/>
          </a:xfrm>
          <a:prstGeom prst="rect">
            <a:avLst/>
          </a:prstGeom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9D31D0BF-B3D7-4A62-9E43-3B144470E0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6" t="1143"/>
          <a:stretch/>
        </p:blipFill>
        <p:spPr bwMode="auto">
          <a:xfrm>
            <a:off x="329088" y="0"/>
            <a:ext cx="7062814" cy="3955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9E8F790-23BC-499E-A060-4BC88ABEAE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88" y="365126"/>
            <a:ext cx="3961217" cy="435133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437B115-778B-484D-9BBC-E23F638978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4585691"/>
            <a:ext cx="2447748" cy="224173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02EA2DC-DD00-407A-9A10-77D09BCA48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6247" y="3592447"/>
            <a:ext cx="3162007" cy="323497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3CE5C36-2A0B-4181-8BD7-52E9F273BC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9769" y="4200157"/>
            <a:ext cx="1721087" cy="262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3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 descr="ᐈ Jail backgrounds , Royalty Free police lineup backgrounds ...">
            <a:extLst>
              <a:ext uri="{FF2B5EF4-FFF2-40B4-BE49-F238E27FC236}">
                <a16:creationId xmlns:a16="http://schemas.microsoft.com/office/drawing/2014/main" id="{41582D9C-0BFA-4F8B-AE8A-0292A2CD4D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4"/>
          <a:stretch/>
        </p:blipFill>
        <p:spPr bwMode="auto">
          <a:xfrm>
            <a:off x="330200" y="4002502"/>
            <a:ext cx="7062814" cy="282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FFA0EF-9B27-45E9-B1E0-9C33C9AC7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686803" y="2705099"/>
            <a:ext cx="6827423" cy="1417225"/>
          </a:xfrm>
          <a:prstGeom prst="rect">
            <a:avLst/>
          </a:prstGeom>
        </p:spPr>
      </p:pic>
      <p:pic>
        <p:nvPicPr>
          <p:cNvPr id="7" name="Picture 2" descr="Home security camera footage shows moments after a man collapses ...">
            <a:extLst>
              <a:ext uri="{FF2B5EF4-FFF2-40B4-BE49-F238E27FC236}">
                <a16:creationId xmlns:a16="http://schemas.microsoft.com/office/drawing/2014/main" id="{A64EC796-FDFB-4D31-A7BB-CF2B14F7F0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81" r="438" b="1"/>
          <a:stretch/>
        </p:blipFill>
        <p:spPr bwMode="auto">
          <a:xfrm>
            <a:off x="330199" y="0"/>
            <a:ext cx="7061703" cy="395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BAAA16-950F-40A1-8CBB-28AB4C66041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682" t="26621" r="8154" b="13024"/>
          <a:stretch/>
        </p:blipFill>
        <p:spPr>
          <a:xfrm>
            <a:off x="4083034" y="966411"/>
            <a:ext cx="2264603" cy="24625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A31367-C104-4B59-B07D-ED10B21E86A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980" t="7859" r="11578" b="34444"/>
          <a:stretch/>
        </p:blipFill>
        <p:spPr>
          <a:xfrm>
            <a:off x="610039" y="4453165"/>
            <a:ext cx="2136614" cy="21273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0939B3-2F7C-4961-AB2D-2E5592BB0FC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778" t="12844" r="6702" b="7914"/>
          <a:stretch/>
        </p:blipFill>
        <p:spPr>
          <a:xfrm>
            <a:off x="2658616" y="4453165"/>
            <a:ext cx="2264603" cy="20633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A64370-6C20-4C62-A17C-D0070289129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223" t="28304" r="24206" b="7963"/>
          <a:stretch/>
        </p:blipFill>
        <p:spPr>
          <a:xfrm>
            <a:off x="4776619" y="4719417"/>
            <a:ext cx="2037347" cy="177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520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 descr="ᐈ Jail backgrounds , Royalty Free police lineup backgrounds ...">
            <a:extLst>
              <a:ext uri="{FF2B5EF4-FFF2-40B4-BE49-F238E27FC236}">
                <a16:creationId xmlns:a16="http://schemas.microsoft.com/office/drawing/2014/main" id="{41582D9C-0BFA-4F8B-AE8A-0292A2CD4D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4"/>
          <a:stretch/>
        </p:blipFill>
        <p:spPr bwMode="auto">
          <a:xfrm>
            <a:off x="330200" y="4002502"/>
            <a:ext cx="7062814" cy="282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FFA0EF-9B27-45E9-B1E0-9C33C9AC7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686803" y="2705099"/>
            <a:ext cx="6827423" cy="1417225"/>
          </a:xfrm>
          <a:prstGeom prst="rect">
            <a:avLst/>
          </a:prstGeom>
        </p:spPr>
      </p:pic>
      <p:pic>
        <p:nvPicPr>
          <p:cNvPr id="23" name="Picture 2" descr="http://eyesabovesecurity.com/wp-content/uploads/2014/06/Security-Footage-001.jpg">
            <a:extLst>
              <a:ext uri="{FF2B5EF4-FFF2-40B4-BE49-F238E27FC236}">
                <a16:creationId xmlns:a16="http://schemas.microsoft.com/office/drawing/2014/main" id="{DF183BBE-0B4D-44E0-8BCE-0F61EF9D85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0" t="381" b="1"/>
          <a:stretch/>
        </p:blipFill>
        <p:spPr bwMode="auto">
          <a:xfrm>
            <a:off x="329087" y="0"/>
            <a:ext cx="7062815" cy="395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1A1FD1F-6AA2-4259-B58C-367CD0FC0F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47266" y="1443038"/>
            <a:ext cx="5414566" cy="230699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C9A1E95-A88F-4C99-85E5-351BFBCC2D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1550" y="3750031"/>
            <a:ext cx="2340459" cy="319028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4D89273-F78B-4EEC-8282-3EF003552A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205" y="4152485"/>
            <a:ext cx="2156102" cy="294646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D04F820-6609-4585-B218-202E27F80E3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368" t="6852" r="12514" b="39450"/>
          <a:stretch/>
        </p:blipFill>
        <p:spPr>
          <a:xfrm>
            <a:off x="2627581" y="4564291"/>
            <a:ext cx="2374188" cy="212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859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 descr="ᐈ Jail backgrounds , Royalty Free police lineup backgrounds ...">
            <a:extLst>
              <a:ext uri="{FF2B5EF4-FFF2-40B4-BE49-F238E27FC236}">
                <a16:creationId xmlns:a16="http://schemas.microsoft.com/office/drawing/2014/main" id="{41582D9C-0BFA-4F8B-AE8A-0292A2CD4D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4"/>
          <a:stretch/>
        </p:blipFill>
        <p:spPr bwMode="auto">
          <a:xfrm>
            <a:off x="330200" y="4002502"/>
            <a:ext cx="7062814" cy="282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FFA0EF-9B27-45E9-B1E0-9C33C9AC7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686803" y="2705099"/>
            <a:ext cx="6827423" cy="1417225"/>
          </a:xfrm>
          <a:prstGeom prst="rect">
            <a:avLst/>
          </a:prstGeom>
        </p:spPr>
      </p:pic>
      <p:pic>
        <p:nvPicPr>
          <p:cNvPr id="5122" name="Picture 2" descr="How to Create a CCTV Video Effect With or Without Plugins">
            <a:extLst>
              <a:ext uri="{FF2B5EF4-FFF2-40B4-BE49-F238E27FC236}">
                <a16:creationId xmlns:a16="http://schemas.microsoft.com/office/drawing/2014/main" id="{DB6F279C-009E-4FDC-BEDD-36DDDDA99C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" t="1600" r="527"/>
          <a:stretch/>
        </p:blipFill>
        <p:spPr bwMode="auto">
          <a:xfrm>
            <a:off x="330199" y="0"/>
            <a:ext cx="7061703" cy="3938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51FE3D-2D9E-400B-8137-42258BC28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6244" y="365261"/>
            <a:ext cx="3326071" cy="35697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7A7161F-6BD4-4ED9-B781-D3CAFC17D5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9493" y="4001294"/>
            <a:ext cx="2003114" cy="300467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464A41-2868-46B4-8B4A-4CFB2FD14A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4993" y="3842546"/>
            <a:ext cx="3123797" cy="31448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CF4327D-A8C5-43B8-89F0-3D7CE771F4C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38474"/>
          <a:stretch/>
        </p:blipFill>
        <p:spPr>
          <a:xfrm>
            <a:off x="183310" y="4897853"/>
            <a:ext cx="2973726" cy="1782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606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http://i.ytimg.com/vi/SfNNV5AiwiE/hq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" b="1"/>
          <a:stretch/>
        </p:blipFill>
        <p:spPr bwMode="auto">
          <a:xfrm>
            <a:off x="330200" y="0"/>
            <a:ext cx="7061200" cy="3938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39852F-A094-4D4E-B254-989E72907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016" y="415737"/>
            <a:ext cx="2284603" cy="2819776"/>
          </a:xfrm>
          <a:prstGeom prst="rect">
            <a:avLst/>
          </a:prstGeom>
        </p:spPr>
      </p:pic>
      <p:pic>
        <p:nvPicPr>
          <p:cNvPr id="5" name="Picture 2" descr="ᐈ Jail backgrounds , Royalty Free police lineup backgrounds ...">
            <a:extLst>
              <a:ext uri="{FF2B5EF4-FFF2-40B4-BE49-F238E27FC236}">
                <a16:creationId xmlns:a16="http://schemas.microsoft.com/office/drawing/2014/main" id="{41582D9C-0BFA-4F8B-AE8A-0292A2CD4D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4"/>
          <a:stretch/>
        </p:blipFill>
        <p:spPr bwMode="auto">
          <a:xfrm>
            <a:off x="330200" y="4002502"/>
            <a:ext cx="7062814" cy="282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FFA0EF-9B27-45E9-B1E0-9C33C9AC77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686803" y="2705099"/>
            <a:ext cx="6827423" cy="14172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AAEE2A-E429-49F1-B8D7-115055D29E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8575" y="4703510"/>
            <a:ext cx="2315502" cy="21544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AEF457-0FCE-4840-8AA8-CBC9824A51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0989" y="4451064"/>
            <a:ext cx="1832099" cy="24230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3C4E730-2E6A-4F91-B2AF-61001EAD4E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8942" y="4664966"/>
            <a:ext cx="2291158" cy="226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4510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</Words>
  <Application>Microsoft Office PowerPoint</Application>
  <PresentationFormat>On-screen Show (4:3)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Clarity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Matthews</dc:creator>
  <cp:lastModifiedBy>Chris Matthews</cp:lastModifiedBy>
  <cp:revision>1</cp:revision>
  <dcterms:created xsi:type="dcterms:W3CDTF">2020-04-18T23:25:46Z</dcterms:created>
  <dcterms:modified xsi:type="dcterms:W3CDTF">2020-04-18T23:26:29Z</dcterms:modified>
</cp:coreProperties>
</file>