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597" r:id="rId2"/>
    <p:sldId id="584" r:id="rId3"/>
    <p:sldId id="259" r:id="rId4"/>
    <p:sldId id="266" r:id="rId5"/>
    <p:sldId id="595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14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409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185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452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99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421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928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970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145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041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6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9F89-0D40-4069-91B6-5F6695EF5BDF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7558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541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79F89-0D40-4069-91B6-5F6695EF5BDF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089C4-9D76-4589-AD37-F0F92431D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01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11" Type="http://schemas.openxmlformats.org/officeDocument/2006/relationships/image" Target="../media/image10.gif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18" Type="http://schemas.openxmlformats.org/officeDocument/2006/relationships/image" Target="../media/image61.png"/><Relationship Id="rId3" Type="http://schemas.openxmlformats.org/officeDocument/2006/relationships/image" Target="../media/image46.jpe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" Type="http://schemas.openxmlformats.org/officeDocument/2006/relationships/image" Target="../media/image45.jpeg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jpeg"/><Relationship Id="rId15" Type="http://schemas.openxmlformats.org/officeDocument/2006/relationships/image" Target="../media/image58.png"/><Relationship Id="rId10" Type="http://schemas.openxmlformats.org/officeDocument/2006/relationships/image" Target="../media/image53.png"/><Relationship Id="rId19" Type="http://schemas.openxmlformats.org/officeDocument/2006/relationships/image" Target="../media/image62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3.png"/><Relationship Id="rId18" Type="http://schemas.openxmlformats.org/officeDocument/2006/relationships/image" Target="../media/image77.png"/><Relationship Id="rId3" Type="http://schemas.openxmlformats.org/officeDocument/2006/relationships/image" Target="../media/image64.jpeg"/><Relationship Id="rId7" Type="http://schemas.openxmlformats.org/officeDocument/2006/relationships/image" Target="../media/image68.png"/><Relationship Id="rId12" Type="http://schemas.openxmlformats.org/officeDocument/2006/relationships/image" Target="../media/image72.png"/><Relationship Id="rId17" Type="http://schemas.openxmlformats.org/officeDocument/2006/relationships/image" Target="../media/image76.png"/><Relationship Id="rId2" Type="http://schemas.openxmlformats.org/officeDocument/2006/relationships/image" Target="../media/image63.png"/><Relationship Id="rId16" Type="http://schemas.openxmlformats.org/officeDocument/2006/relationships/image" Target="../media/image62.png"/><Relationship Id="rId20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11" Type="http://schemas.openxmlformats.org/officeDocument/2006/relationships/image" Target="../media/image71.jpeg"/><Relationship Id="rId5" Type="http://schemas.openxmlformats.org/officeDocument/2006/relationships/image" Target="../media/image66.png"/><Relationship Id="rId15" Type="http://schemas.openxmlformats.org/officeDocument/2006/relationships/image" Target="../media/image75.png"/><Relationship Id="rId10" Type="http://schemas.microsoft.com/office/2007/relationships/hdphoto" Target="../media/hdphoto1.wdp"/><Relationship Id="rId19" Type="http://schemas.openxmlformats.org/officeDocument/2006/relationships/image" Target="../media/image56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35D60CF-0B8E-454C-B735-66E29074AFC4}"/>
              </a:ext>
            </a:extLst>
          </p:cNvPr>
          <p:cNvSpPr/>
          <p:nvPr/>
        </p:nvSpPr>
        <p:spPr>
          <a:xfrm>
            <a:off x="0" y="0"/>
            <a:ext cx="9156804" cy="6858000"/>
          </a:xfrm>
          <a:prstGeom prst="rect">
            <a:avLst/>
          </a:prstGeom>
          <a:solidFill>
            <a:srgbClr val="0E086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8" name="Picture 4" descr="Image result for street fighter 2 character select">
            <a:extLst>
              <a:ext uri="{FF2B5EF4-FFF2-40B4-BE49-F238E27FC236}">
                <a16:creationId xmlns:a16="http://schemas.microsoft.com/office/drawing/2014/main" id="{3CBB11C0-EDB1-46C4-8375-78FE09D07F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67" r="95000" b="29339"/>
          <a:stretch/>
        </p:blipFill>
        <p:spPr bwMode="auto">
          <a:xfrm>
            <a:off x="69207" y="1371602"/>
            <a:ext cx="1073793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mage result for street fighter 2 character select">
            <a:extLst>
              <a:ext uri="{FF2B5EF4-FFF2-40B4-BE49-F238E27FC236}">
                <a16:creationId xmlns:a16="http://schemas.microsoft.com/office/drawing/2014/main" id="{9C7B266D-4000-4244-9B10-7E22742052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25" r="95000" b="66080"/>
          <a:stretch/>
        </p:blipFill>
        <p:spPr bwMode="auto">
          <a:xfrm>
            <a:off x="2050407" y="1371600"/>
            <a:ext cx="1073793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Image result for street fighter 2 character select">
            <a:extLst>
              <a:ext uri="{FF2B5EF4-FFF2-40B4-BE49-F238E27FC236}">
                <a16:creationId xmlns:a16="http://schemas.microsoft.com/office/drawing/2014/main" id="{401A5DE5-CA0C-40B2-A1FC-AB9CDEE1C1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9" t="17114" r="78001" b="66131"/>
          <a:stretch/>
        </p:blipFill>
        <p:spPr bwMode="auto">
          <a:xfrm>
            <a:off x="4031607" y="1381762"/>
            <a:ext cx="1073793" cy="1427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Image result for street fighter 2 character select">
            <a:extLst>
              <a:ext uri="{FF2B5EF4-FFF2-40B4-BE49-F238E27FC236}">
                <a16:creationId xmlns:a16="http://schemas.microsoft.com/office/drawing/2014/main" id="{827DBDDF-EF02-4F96-8445-C550E97768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85" t="19678" r="60615" b="66011"/>
          <a:stretch/>
        </p:blipFill>
        <p:spPr bwMode="auto">
          <a:xfrm>
            <a:off x="6021895" y="1523999"/>
            <a:ext cx="1140905" cy="129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mage result for street fighter 2 character select">
            <a:extLst>
              <a:ext uri="{FF2B5EF4-FFF2-40B4-BE49-F238E27FC236}">
                <a16:creationId xmlns:a16="http://schemas.microsoft.com/office/drawing/2014/main" id="{6BA51E32-8998-49AA-BAD7-1DA3CFCCE8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16" t="17114" r="43584" b="66131"/>
          <a:stretch/>
        </p:blipFill>
        <p:spPr bwMode="auto">
          <a:xfrm>
            <a:off x="7994007" y="1381761"/>
            <a:ext cx="1073793" cy="1427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Image result for street fighter 2 character select">
            <a:extLst>
              <a:ext uri="{FF2B5EF4-FFF2-40B4-BE49-F238E27FC236}">
                <a16:creationId xmlns:a16="http://schemas.microsoft.com/office/drawing/2014/main" id="{1520B039-B01B-4BD7-B20B-AB0F6EBEEE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2" t="53667" r="77998" b="29339"/>
          <a:stretch/>
        </p:blipFill>
        <p:spPr bwMode="auto">
          <a:xfrm>
            <a:off x="7577258" y="3632433"/>
            <a:ext cx="1073793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Image result for street fighter 2 character select">
            <a:extLst>
              <a:ext uri="{FF2B5EF4-FFF2-40B4-BE49-F238E27FC236}">
                <a16:creationId xmlns:a16="http://schemas.microsoft.com/office/drawing/2014/main" id="{3FA972BB-998C-4653-8343-10C7806850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17" t="55454" r="60583" b="29341"/>
          <a:stretch/>
        </p:blipFill>
        <p:spPr bwMode="auto">
          <a:xfrm>
            <a:off x="2057400" y="3778704"/>
            <a:ext cx="1073793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Image result for street fighter 2 character select">
            <a:extLst>
              <a:ext uri="{FF2B5EF4-FFF2-40B4-BE49-F238E27FC236}">
                <a16:creationId xmlns:a16="http://schemas.microsoft.com/office/drawing/2014/main" id="{7C0305B5-EE41-4066-80A8-3C295646A3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48" t="53547" r="43552" b="29459"/>
          <a:stretch/>
        </p:blipFill>
        <p:spPr bwMode="auto">
          <a:xfrm>
            <a:off x="4038600" y="3616144"/>
            <a:ext cx="1073793" cy="1447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Image result for street fighter 2 character select">
            <a:extLst>
              <a:ext uri="{FF2B5EF4-FFF2-40B4-BE49-F238E27FC236}">
                <a16:creationId xmlns:a16="http://schemas.microsoft.com/office/drawing/2014/main" id="{02774FE6-EE67-466E-BB7B-9251337871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30" t="19230" r="9457" b="65565"/>
          <a:stretch/>
        </p:blipFill>
        <p:spPr bwMode="auto">
          <a:xfrm>
            <a:off x="85290" y="3778704"/>
            <a:ext cx="1140904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Image result for street fighter 2 character select">
            <a:extLst>
              <a:ext uri="{FF2B5EF4-FFF2-40B4-BE49-F238E27FC236}">
                <a16:creationId xmlns:a16="http://schemas.microsoft.com/office/drawing/2014/main" id="{B32DB8EF-BE51-4223-894C-EE8704F226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98" t="53785" r="9489" b="29459"/>
          <a:stretch/>
        </p:blipFill>
        <p:spPr bwMode="auto">
          <a:xfrm>
            <a:off x="5953185" y="3682257"/>
            <a:ext cx="1140904" cy="1427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>
            <a:extLst>
              <a:ext uri="{FF2B5EF4-FFF2-40B4-BE49-F238E27FC236}">
                <a16:creationId xmlns:a16="http://schemas.microsoft.com/office/drawing/2014/main" id="{E47C8584-3102-479D-832C-1E735B1946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7" t="49110" b="34000"/>
          <a:stretch/>
        </p:blipFill>
        <p:spPr bwMode="auto">
          <a:xfrm>
            <a:off x="0" y="6536804"/>
            <a:ext cx="3441804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2">
            <a:extLst>
              <a:ext uri="{FF2B5EF4-FFF2-40B4-BE49-F238E27FC236}">
                <a16:creationId xmlns:a16="http://schemas.microsoft.com/office/drawing/2014/main" id="{EBA04C8F-81C1-4C50-91E7-630716BD4D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00" b="52000"/>
          <a:stretch/>
        </p:blipFill>
        <p:spPr bwMode="auto">
          <a:xfrm>
            <a:off x="0" y="0"/>
            <a:ext cx="9144000" cy="570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>
            <a:extLst>
              <a:ext uri="{FF2B5EF4-FFF2-40B4-BE49-F238E27FC236}">
                <a16:creationId xmlns:a16="http://schemas.microsoft.com/office/drawing/2014/main" id="{F487C3D5-3CA4-4F9C-88CF-6DCBB946FF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2" t="27272" r="72835" b="57576"/>
          <a:stretch/>
        </p:blipFill>
        <p:spPr bwMode="auto">
          <a:xfrm>
            <a:off x="11536" y="5150303"/>
            <a:ext cx="1283864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4">
            <a:extLst>
              <a:ext uri="{FF2B5EF4-FFF2-40B4-BE49-F238E27FC236}">
                <a16:creationId xmlns:a16="http://schemas.microsoft.com/office/drawing/2014/main" id="{5150294D-09AF-4604-8A0D-5614BD4F1F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60" t="41835" r="10619" b="43013"/>
          <a:stretch/>
        </p:blipFill>
        <p:spPr bwMode="auto">
          <a:xfrm>
            <a:off x="228806" y="2819400"/>
            <a:ext cx="1073793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4">
            <a:extLst>
              <a:ext uri="{FF2B5EF4-FFF2-40B4-BE49-F238E27FC236}">
                <a16:creationId xmlns:a16="http://schemas.microsoft.com/office/drawing/2014/main" id="{DBA5A1DC-4533-40DB-B464-DECA695DD7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25" t="40504" r="30377" b="44344"/>
          <a:stretch/>
        </p:blipFill>
        <p:spPr bwMode="auto">
          <a:xfrm>
            <a:off x="2209800" y="2819400"/>
            <a:ext cx="762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4">
            <a:extLst>
              <a:ext uri="{FF2B5EF4-FFF2-40B4-BE49-F238E27FC236}">
                <a16:creationId xmlns:a16="http://schemas.microsoft.com/office/drawing/2014/main" id="{9341A688-5E3C-4A96-9652-4A75169AFF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6" t="55162" r="64849" b="26168"/>
          <a:stretch/>
        </p:blipFill>
        <p:spPr bwMode="auto">
          <a:xfrm>
            <a:off x="3819088" y="2789207"/>
            <a:ext cx="1514912" cy="469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4">
            <a:extLst>
              <a:ext uri="{FF2B5EF4-FFF2-40B4-BE49-F238E27FC236}">
                <a16:creationId xmlns:a16="http://schemas.microsoft.com/office/drawing/2014/main" id="{A93C000D-3A9E-4F2E-BCBE-4326E20148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8" t="40196" r="69115" b="41622"/>
          <a:stretch/>
        </p:blipFill>
        <p:spPr bwMode="auto">
          <a:xfrm>
            <a:off x="7696200" y="2801479"/>
            <a:ext cx="1371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4">
            <a:extLst>
              <a:ext uri="{FF2B5EF4-FFF2-40B4-BE49-F238E27FC236}">
                <a16:creationId xmlns:a16="http://schemas.microsoft.com/office/drawing/2014/main" id="{E5E5B744-7ED9-44BA-96B6-DE82806057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0" t="40993" r="45883" b="40825"/>
          <a:stretch/>
        </p:blipFill>
        <p:spPr bwMode="auto">
          <a:xfrm>
            <a:off x="5867400" y="2819400"/>
            <a:ext cx="1371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4">
            <a:extLst>
              <a:ext uri="{FF2B5EF4-FFF2-40B4-BE49-F238E27FC236}">
                <a16:creationId xmlns:a16="http://schemas.microsoft.com/office/drawing/2014/main" id="{7F8B0D63-1917-4C0C-9416-9DABD13149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91" t="25758" r="11870" b="56060"/>
          <a:stretch/>
        </p:blipFill>
        <p:spPr bwMode="auto">
          <a:xfrm>
            <a:off x="7380619" y="5063943"/>
            <a:ext cx="1532038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4">
            <a:extLst>
              <a:ext uri="{FF2B5EF4-FFF2-40B4-BE49-F238E27FC236}">
                <a16:creationId xmlns:a16="http://schemas.microsoft.com/office/drawing/2014/main" id="{436A54ED-8ACD-4A25-B7BD-A074D88952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43" t="24344" r="43418" b="57474"/>
          <a:stretch/>
        </p:blipFill>
        <p:spPr bwMode="auto">
          <a:xfrm>
            <a:off x="1828800" y="5074103"/>
            <a:ext cx="1532039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4">
            <a:extLst>
              <a:ext uri="{FF2B5EF4-FFF2-40B4-BE49-F238E27FC236}">
                <a16:creationId xmlns:a16="http://schemas.microsoft.com/office/drawing/2014/main" id="{BF8ABB6C-09A3-4390-8EAF-E82EBE50E5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76" t="56982" r="8179" b="25038"/>
          <a:stretch/>
        </p:blipFill>
        <p:spPr bwMode="auto">
          <a:xfrm>
            <a:off x="3869376" y="5079183"/>
            <a:ext cx="1464624" cy="452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4">
            <a:extLst>
              <a:ext uri="{FF2B5EF4-FFF2-40B4-BE49-F238E27FC236}">
                <a16:creationId xmlns:a16="http://schemas.microsoft.com/office/drawing/2014/main" id="{17CB9BCA-EAA6-4D1D-AF80-D9FBC2AFE3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47" t="57172" r="38056" b="24646"/>
          <a:stretch/>
        </p:blipFill>
        <p:spPr bwMode="auto">
          <a:xfrm>
            <a:off x="5791200" y="5074103"/>
            <a:ext cx="1371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EF2BE57-EA89-4195-8390-8CC6F839AE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42" y="-57544"/>
            <a:ext cx="1444643" cy="1838636"/>
          </a:xfrm>
          <a:prstGeom prst="rect">
            <a:avLst/>
          </a:prstGeom>
        </p:spPr>
      </p:pic>
      <p:pic>
        <p:nvPicPr>
          <p:cNvPr id="1056" name="Picture 32" descr="https://i.pixelspeechbubble.com/x9yQfJor/pixel-speech-bubble.png">
            <a:extLst>
              <a:ext uri="{FF2B5EF4-FFF2-40B4-BE49-F238E27FC236}">
                <a16:creationId xmlns:a16="http://schemas.microsoft.com/office/drawing/2014/main" id="{89F23E22-A805-4760-9F4A-218F37054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53449"/>
            <a:ext cx="1532039" cy="1715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https://i.pixelspeechbubble.com/PSMEPcId/pixel-speech-bubble.png">
            <a:extLst>
              <a:ext uri="{FF2B5EF4-FFF2-40B4-BE49-F238E27FC236}">
                <a16:creationId xmlns:a16="http://schemas.microsoft.com/office/drawing/2014/main" id="{A4029EF3-84F7-4711-8F61-26990B37B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522" y="253177"/>
            <a:ext cx="1510150" cy="1838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6" name="Picture 42" descr="https://i.pixelspeechbubble.com/5qmQrxUf/pixel-speech-bubble.png">
            <a:extLst>
              <a:ext uri="{FF2B5EF4-FFF2-40B4-BE49-F238E27FC236}">
                <a16:creationId xmlns:a16="http://schemas.microsoft.com/office/drawing/2014/main" id="{4F2B31AA-7D60-426C-BB68-8726ABC67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040" y="2585304"/>
            <a:ext cx="1590107" cy="1749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055B0943-EDF5-489C-871A-962FBE166FF7}"/>
              </a:ext>
            </a:extLst>
          </p:cNvPr>
          <p:cNvGraphicFramePr>
            <a:graphicFrameLocks noGrp="1"/>
          </p:cNvGraphicFramePr>
          <p:nvPr/>
        </p:nvGraphicFramePr>
        <p:xfrm>
          <a:off x="2989979" y="469133"/>
          <a:ext cx="1110417" cy="10386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0417">
                  <a:extLst>
                    <a:ext uri="{9D8B030D-6E8A-4147-A177-3AD203B41FA5}">
                      <a16:colId xmlns:a16="http://schemas.microsoft.com/office/drawing/2014/main" val="3818589671"/>
                    </a:ext>
                  </a:extLst>
                </a:gridCol>
              </a:tblGrid>
              <a:tr h="5193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7434556"/>
                  </a:ext>
                </a:extLst>
              </a:tr>
              <a:tr h="5193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655198"/>
                  </a:ext>
                </a:extLst>
              </a:tr>
            </a:tbl>
          </a:graphicData>
        </a:graphic>
      </p:graphicFrame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E4F605CA-E381-4FD7-AE87-6CB78BAB13E9}"/>
              </a:ext>
            </a:extLst>
          </p:cNvPr>
          <p:cNvGraphicFramePr>
            <a:graphicFrameLocks noGrp="1"/>
          </p:cNvGraphicFramePr>
          <p:nvPr/>
        </p:nvGraphicFramePr>
        <p:xfrm>
          <a:off x="4766631" y="314292"/>
          <a:ext cx="1024569" cy="10386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4569">
                  <a:extLst>
                    <a:ext uri="{9D8B030D-6E8A-4147-A177-3AD203B41FA5}">
                      <a16:colId xmlns:a16="http://schemas.microsoft.com/office/drawing/2014/main" val="3818589671"/>
                    </a:ext>
                  </a:extLst>
                </a:gridCol>
              </a:tblGrid>
              <a:tr h="5193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7434556"/>
                  </a:ext>
                </a:extLst>
              </a:tr>
              <a:tr h="5193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655198"/>
                  </a:ext>
                </a:extLst>
              </a:tr>
            </a:tbl>
          </a:graphicData>
        </a:graphic>
      </p:graphicFrame>
      <p:pic>
        <p:nvPicPr>
          <p:cNvPr id="1060" name="Picture 36" descr="https://i.pixelspeechbubble.com/IIAqW9U6/pixel-speech-bubble.png">
            <a:extLst>
              <a:ext uri="{FF2B5EF4-FFF2-40B4-BE49-F238E27FC236}">
                <a16:creationId xmlns:a16="http://schemas.microsoft.com/office/drawing/2014/main" id="{A091A5EB-0CAD-4EFC-9607-1BCF457260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545" y="537471"/>
            <a:ext cx="1451420" cy="1625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67BF1458-4D4F-4448-942D-6E051D382212}"/>
              </a:ext>
            </a:extLst>
          </p:cNvPr>
          <p:cNvGraphicFramePr>
            <a:graphicFrameLocks noGrp="1"/>
          </p:cNvGraphicFramePr>
          <p:nvPr/>
        </p:nvGraphicFramePr>
        <p:xfrm>
          <a:off x="5692516" y="595023"/>
          <a:ext cx="1034932" cy="10386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4932">
                  <a:extLst>
                    <a:ext uri="{9D8B030D-6E8A-4147-A177-3AD203B41FA5}">
                      <a16:colId xmlns:a16="http://schemas.microsoft.com/office/drawing/2014/main" val="3818589671"/>
                    </a:ext>
                  </a:extLst>
                </a:gridCol>
              </a:tblGrid>
              <a:tr h="5193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7434556"/>
                  </a:ext>
                </a:extLst>
              </a:tr>
              <a:tr h="5193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655198"/>
                  </a:ext>
                </a:extLst>
              </a:tr>
            </a:tbl>
          </a:graphicData>
        </a:graphic>
      </p:graphicFrame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7C771C1B-B7D0-4128-AB67-A68A95C63DE3}"/>
              </a:ext>
            </a:extLst>
          </p:cNvPr>
          <p:cNvGraphicFramePr>
            <a:graphicFrameLocks noGrp="1"/>
          </p:cNvGraphicFramePr>
          <p:nvPr/>
        </p:nvGraphicFramePr>
        <p:xfrm>
          <a:off x="7239000" y="470632"/>
          <a:ext cx="1063131" cy="10386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3131">
                  <a:extLst>
                    <a:ext uri="{9D8B030D-6E8A-4147-A177-3AD203B41FA5}">
                      <a16:colId xmlns:a16="http://schemas.microsoft.com/office/drawing/2014/main" val="3818589671"/>
                    </a:ext>
                  </a:extLst>
                </a:gridCol>
              </a:tblGrid>
              <a:tr h="5193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7434556"/>
                  </a:ext>
                </a:extLst>
              </a:tr>
              <a:tr h="5193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655198"/>
                  </a:ext>
                </a:extLst>
              </a:tr>
            </a:tbl>
          </a:graphicData>
        </a:graphic>
      </p:graphicFrame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74BDD848-3226-42C8-A6E2-A9991F8C652E}"/>
              </a:ext>
            </a:extLst>
          </p:cNvPr>
          <p:cNvGraphicFramePr>
            <a:graphicFrameLocks noGrp="1"/>
          </p:cNvGraphicFramePr>
          <p:nvPr/>
        </p:nvGraphicFramePr>
        <p:xfrm>
          <a:off x="2743200" y="2828138"/>
          <a:ext cx="1213390" cy="10386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3390">
                  <a:extLst>
                    <a:ext uri="{9D8B030D-6E8A-4147-A177-3AD203B41FA5}">
                      <a16:colId xmlns:a16="http://schemas.microsoft.com/office/drawing/2014/main" val="3818589671"/>
                    </a:ext>
                  </a:extLst>
                </a:gridCol>
              </a:tblGrid>
              <a:tr h="5193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7434556"/>
                  </a:ext>
                </a:extLst>
              </a:tr>
              <a:tr h="5193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655198"/>
                  </a:ext>
                </a:extLst>
              </a:tr>
            </a:tbl>
          </a:graphicData>
        </a:graphic>
      </p:graphicFrame>
      <p:pic>
        <p:nvPicPr>
          <p:cNvPr id="1072" name="Picture 48">
            <a:extLst>
              <a:ext uri="{FF2B5EF4-FFF2-40B4-BE49-F238E27FC236}">
                <a16:creationId xmlns:a16="http://schemas.microsoft.com/office/drawing/2014/main" id="{E1388526-51DE-47EA-98C8-E76747A6CB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3" t="35507" r="26837" b="38697"/>
          <a:stretch/>
        </p:blipFill>
        <p:spPr bwMode="auto">
          <a:xfrm>
            <a:off x="69001" y="5494186"/>
            <a:ext cx="3969599" cy="982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6279EC0C-4C01-4E35-9D8F-1891D67FEC13}"/>
              </a:ext>
            </a:extLst>
          </p:cNvPr>
          <p:cNvGraphicFramePr>
            <a:graphicFrameLocks noGrp="1"/>
          </p:cNvGraphicFramePr>
          <p:nvPr/>
        </p:nvGraphicFramePr>
        <p:xfrm>
          <a:off x="4100623" y="5512068"/>
          <a:ext cx="4967178" cy="12293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3589">
                  <a:extLst>
                    <a:ext uri="{9D8B030D-6E8A-4147-A177-3AD203B41FA5}">
                      <a16:colId xmlns:a16="http://schemas.microsoft.com/office/drawing/2014/main" val="3295358255"/>
                    </a:ext>
                  </a:extLst>
                </a:gridCol>
                <a:gridCol w="2483589">
                  <a:extLst>
                    <a:ext uri="{9D8B030D-6E8A-4147-A177-3AD203B41FA5}">
                      <a16:colId xmlns:a16="http://schemas.microsoft.com/office/drawing/2014/main" val="727297435"/>
                    </a:ext>
                  </a:extLst>
                </a:gridCol>
              </a:tblGrid>
              <a:tr h="61469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6435172"/>
                  </a:ext>
                </a:extLst>
              </a:tr>
              <a:tr h="61469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7524635"/>
                  </a:ext>
                </a:extLst>
              </a:tr>
            </a:tbl>
          </a:graphicData>
        </a:graphic>
      </p:graphicFrame>
      <p:pic>
        <p:nvPicPr>
          <p:cNvPr id="1074" name="Picture 50" descr="Image result for piecewise function equation">
            <a:extLst>
              <a:ext uri="{FF2B5EF4-FFF2-40B4-BE49-F238E27FC236}">
                <a16:creationId xmlns:a16="http://schemas.microsoft.com/office/drawing/2014/main" id="{BB987F99-104A-40D4-8C21-28418322F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6650" y="5715000"/>
            <a:ext cx="2198750" cy="767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452934F-CBD1-40AF-8DEF-08CFDDECFEB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63019" y="5671807"/>
            <a:ext cx="1364466" cy="3190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B2E466E-913A-4CF7-82F0-CD9BF909B5C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85623" y="6246334"/>
            <a:ext cx="1369333" cy="36135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CBEA9AF-CF58-4D28-8FF0-C362F1095E6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56395" y="1082349"/>
            <a:ext cx="883450" cy="31909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3F81E13-DF09-41C7-9E49-520C9D30F62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54468" y="938817"/>
            <a:ext cx="748715" cy="27059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5EC8157-68DB-4EF5-B92B-36A46C9063D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01853" y="1185099"/>
            <a:ext cx="1035851" cy="31909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B338B48-F9D0-4658-AB3C-8FCD4C9E9AC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384623" y="1088968"/>
            <a:ext cx="752481" cy="31909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9C7B8E7-5C96-49C6-959E-969729FE204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720338" y="3439778"/>
            <a:ext cx="1173965" cy="319090"/>
          </a:xfrm>
          <a:prstGeom prst="rect">
            <a:avLst/>
          </a:prstGeom>
        </p:spPr>
      </p:pic>
      <p:pic>
        <p:nvPicPr>
          <p:cNvPr id="1054" name="Picture 30" descr="https://i.pixelspeechbubble.com/SBFYBQ06/pixel-speech-bubble.png">
            <a:extLst>
              <a:ext uri="{FF2B5EF4-FFF2-40B4-BE49-F238E27FC236}">
                <a16:creationId xmlns:a16="http://schemas.microsoft.com/office/drawing/2014/main" id="{DC38F228-5B24-4A68-BAE0-53DFD6383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271" y="240533"/>
            <a:ext cx="1378978" cy="1838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 descr="https://i.pixelspeechbubble.com/yqz4jwVX/pixel-speech-bubble.png">
            <a:extLst>
              <a:ext uri="{FF2B5EF4-FFF2-40B4-BE49-F238E27FC236}">
                <a16:creationId xmlns:a16="http://schemas.microsoft.com/office/drawing/2014/main" id="{BB19061E-D4BD-4F4B-BBD4-3A279319D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67" y="2438400"/>
            <a:ext cx="1523049" cy="186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5B8DB0CA-87B1-4FEB-B2AA-047E154C142C}"/>
              </a:ext>
            </a:extLst>
          </p:cNvPr>
          <p:cNvGraphicFramePr>
            <a:graphicFrameLocks noGrp="1"/>
          </p:cNvGraphicFramePr>
          <p:nvPr/>
        </p:nvGraphicFramePr>
        <p:xfrm>
          <a:off x="1133912" y="353448"/>
          <a:ext cx="892724" cy="11256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724">
                  <a:extLst>
                    <a:ext uri="{9D8B030D-6E8A-4147-A177-3AD203B41FA5}">
                      <a16:colId xmlns:a16="http://schemas.microsoft.com/office/drawing/2014/main" val="3818589671"/>
                    </a:ext>
                  </a:extLst>
                </a:gridCol>
              </a:tblGrid>
              <a:tr h="56282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7434556"/>
                  </a:ext>
                </a:extLst>
              </a:tr>
              <a:tr h="562825">
                <a:tc>
                  <a:txBody>
                    <a:bodyPr/>
                    <a:lstStyle/>
                    <a:p>
                      <a:r>
                        <a:rPr lang="en-US" sz="1050" i="1" dirty="0"/>
                        <a:t>IF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655198"/>
                  </a:ext>
                </a:extLst>
              </a:tr>
            </a:tbl>
          </a:graphicData>
        </a:graphic>
      </p:graphicFrame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12D094B3-513F-45F5-BACB-098D916866BE}"/>
              </a:ext>
            </a:extLst>
          </p:cNvPr>
          <p:cNvGraphicFramePr>
            <a:graphicFrameLocks noGrp="1"/>
          </p:cNvGraphicFramePr>
          <p:nvPr/>
        </p:nvGraphicFramePr>
        <p:xfrm>
          <a:off x="939784" y="2751938"/>
          <a:ext cx="1110417" cy="10386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0417">
                  <a:extLst>
                    <a:ext uri="{9D8B030D-6E8A-4147-A177-3AD203B41FA5}">
                      <a16:colId xmlns:a16="http://schemas.microsoft.com/office/drawing/2014/main" val="3818589671"/>
                    </a:ext>
                  </a:extLst>
                </a:gridCol>
              </a:tblGrid>
              <a:tr h="5193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7434556"/>
                  </a:ext>
                </a:extLst>
              </a:tr>
              <a:tr h="5193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655198"/>
                  </a:ext>
                </a:extLst>
              </a:tr>
            </a:tbl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8E710104-4488-417C-8582-B2FD6F37D86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92521" y="1078733"/>
            <a:ext cx="916788" cy="31909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4A9F1AB-E36F-4E3C-BFD8-D2168D15E07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27409" y="3341582"/>
            <a:ext cx="869163" cy="316709"/>
          </a:xfrm>
          <a:prstGeom prst="rect">
            <a:avLst/>
          </a:prstGeom>
        </p:spPr>
      </p:pic>
      <p:pic>
        <p:nvPicPr>
          <p:cNvPr id="1032" name="Picture 8" descr="https://i.pixelspeechbubble.com/0oVkCcV8/pixel-speech-bubble.png">
            <a:extLst>
              <a:ext uri="{FF2B5EF4-FFF2-40B4-BE49-F238E27FC236}">
                <a16:creationId xmlns:a16="http://schemas.microsoft.com/office/drawing/2014/main" id="{14F29E76-4B7D-4027-92D8-7B7BF1293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739" y="2629091"/>
            <a:ext cx="1352557" cy="164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i.pixelspeechbubble.com/s5ayQzLB/pixel-speech-bubble.png">
            <a:extLst>
              <a:ext uri="{FF2B5EF4-FFF2-40B4-BE49-F238E27FC236}">
                <a16:creationId xmlns:a16="http://schemas.microsoft.com/office/drawing/2014/main" id="{99BBB4BE-DC3A-4D66-A26B-AD1CA998D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743" y="2561167"/>
            <a:ext cx="1492569" cy="1817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0" name="Table 59">
            <a:extLst>
              <a:ext uri="{FF2B5EF4-FFF2-40B4-BE49-F238E27FC236}">
                <a16:creationId xmlns:a16="http://schemas.microsoft.com/office/drawing/2014/main" id="{1E4F9690-464C-438D-979B-F62B2744A0A0}"/>
              </a:ext>
            </a:extLst>
          </p:cNvPr>
          <p:cNvGraphicFramePr>
            <a:graphicFrameLocks noGrp="1"/>
          </p:cNvGraphicFramePr>
          <p:nvPr/>
        </p:nvGraphicFramePr>
        <p:xfrm>
          <a:off x="4907924" y="2735352"/>
          <a:ext cx="1035460" cy="10644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5460">
                  <a:extLst>
                    <a:ext uri="{9D8B030D-6E8A-4147-A177-3AD203B41FA5}">
                      <a16:colId xmlns:a16="http://schemas.microsoft.com/office/drawing/2014/main" val="3818589671"/>
                    </a:ext>
                  </a:extLst>
                </a:gridCol>
              </a:tblGrid>
              <a:tr h="53224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7434556"/>
                  </a:ext>
                </a:extLst>
              </a:tr>
              <a:tr h="53224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655198"/>
                  </a:ext>
                </a:extLst>
              </a:tr>
            </a:tbl>
          </a:graphicData>
        </a:graphic>
      </p:graphicFrame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8FA3810D-65BB-4EF4-AEF1-68D530B43F5F}"/>
              </a:ext>
            </a:extLst>
          </p:cNvPr>
          <p:cNvGraphicFramePr>
            <a:graphicFrameLocks noGrp="1"/>
          </p:cNvGraphicFramePr>
          <p:nvPr/>
        </p:nvGraphicFramePr>
        <p:xfrm>
          <a:off x="6422383" y="2675169"/>
          <a:ext cx="978602" cy="10644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8602">
                  <a:extLst>
                    <a:ext uri="{9D8B030D-6E8A-4147-A177-3AD203B41FA5}">
                      <a16:colId xmlns:a16="http://schemas.microsoft.com/office/drawing/2014/main" val="3818589671"/>
                    </a:ext>
                  </a:extLst>
                </a:gridCol>
              </a:tblGrid>
              <a:tr h="53224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7434556"/>
                  </a:ext>
                </a:extLst>
              </a:tr>
              <a:tr h="53224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655198"/>
                  </a:ext>
                </a:extLst>
              </a:tr>
            </a:tbl>
          </a:graphicData>
        </a:graphic>
      </p:graphicFrame>
      <p:pic>
        <p:nvPicPr>
          <p:cNvPr id="2" name="Picture 4" descr="https://i.pixelspeechbubble.com/BIW2QnWv/pixel-speech-bubble.png">
            <a:extLst>
              <a:ext uri="{FF2B5EF4-FFF2-40B4-BE49-F238E27FC236}">
                <a16:creationId xmlns:a16="http://schemas.microsoft.com/office/drawing/2014/main" id="{BD305B31-7B8E-4A6F-96F4-6AECAC540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567" y="2482794"/>
            <a:ext cx="1351913" cy="1645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19299051-30B1-4A11-9FFE-BE83F0312566}"/>
              </a:ext>
            </a:extLst>
          </p:cNvPr>
          <p:cNvGraphicFramePr>
            <a:graphicFrameLocks noGrp="1"/>
          </p:cNvGraphicFramePr>
          <p:nvPr/>
        </p:nvGraphicFramePr>
        <p:xfrm>
          <a:off x="7467600" y="2523123"/>
          <a:ext cx="920252" cy="10644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0252">
                  <a:extLst>
                    <a:ext uri="{9D8B030D-6E8A-4147-A177-3AD203B41FA5}">
                      <a16:colId xmlns:a16="http://schemas.microsoft.com/office/drawing/2014/main" val="3818589671"/>
                    </a:ext>
                  </a:extLst>
                </a:gridCol>
              </a:tblGrid>
              <a:tr h="53224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7434556"/>
                  </a:ext>
                </a:extLst>
              </a:tr>
              <a:tr h="53224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655198"/>
                  </a:ext>
                </a:extLst>
              </a:tr>
            </a:tbl>
          </a:graphicData>
        </a:graphic>
      </p:graphicFrame>
      <p:pic>
        <p:nvPicPr>
          <p:cNvPr id="42" name="Picture 41">
            <a:extLst>
              <a:ext uri="{FF2B5EF4-FFF2-40B4-BE49-F238E27FC236}">
                <a16:creationId xmlns:a16="http://schemas.microsoft.com/office/drawing/2014/main" id="{C18641D2-D599-4ABB-BF95-53356DB4C4A9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995408" y="3358087"/>
            <a:ext cx="773912" cy="31909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F042366B-E454-499A-ABFC-4592A38C5B76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445961" y="3285430"/>
            <a:ext cx="850112" cy="316709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DB11537F-45E2-481E-8FAE-AB82994D5802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458068" y="3133005"/>
            <a:ext cx="923932" cy="31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54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>
            <a:extLst>
              <a:ext uri="{FF2B5EF4-FFF2-40B4-BE49-F238E27FC236}">
                <a16:creationId xmlns:a16="http://schemas.microsoft.com/office/drawing/2014/main" id="{BD0D36CF-19E6-4442-8DDF-6D5E81BF35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5" t="32946" r="33111" b="34356"/>
          <a:stretch/>
        </p:blipFill>
        <p:spPr bwMode="auto">
          <a:xfrm>
            <a:off x="6096000" y="1498735"/>
            <a:ext cx="3048000" cy="124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38" r="18993" b="34064"/>
          <a:stretch/>
        </p:blipFill>
        <p:spPr bwMode="auto">
          <a:xfrm>
            <a:off x="0" y="687148"/>
            <a:ext cx="2667000" cy="2589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38" r="18993" b="34064"/>
          <a:stretch/>
        </p:blipFill>
        <p:spPr bwMode="auto">
          <a:xfrm>
            <a:off x="3657600" y="612296"/>
            <a:ext cx="2667000" cy="2589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38" r="18993" b="34064"/>
          <a:stretch/>
        </p:blipFill>
        <p:spPr bwMode="auto">
          <a:xfrm>
            <a:off x="1219200" y="3313331"/>
            <a:ext cx="2667000" cy="2589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38" r="18993" b="34064"/>
          <a:stretch/>
        </p:blipFill>
        <p:spPr bwMode="auto">
          <a:xfrm>
            <a:off x="5791200" y="3237131"/>
            <a:ext cx="2667000" cy="2589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678" b="88221"/>
          <a:stretch/>
        </p:blipFill>
        <p:spPr bwMode="auto">
          <a:xfrm>
            <a:off x="685800" y="1348"/>
            <a:ext cx="1184275" cy="629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08114" y="243974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05000" y="107981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106814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237521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65714" y="236489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94314" y="146081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91000" y="99329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91000" y="230036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99314" y="50762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37046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32514" y="33998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72200" y="506458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051114" y="53810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48000" y="408565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76400" y="38570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76400" y="516411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760" b="80524"/>
          <a:stretch/>
        </p:blipFill>
        <p:spPr bwMode="auto">
          <a:xfrm>
            <a:off x="2704291" y="682068"/>
            <a:ext cx="1144618" cy="115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877" b="89083"/>
          <a:stretch/>
        </p:blipFill>
        <p:spPr bwMode="auto">
          <a:xfrm>
            <a:off x="228600" y="4099899"/>
            <a:ext cx="993775" cy="583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945" b="80541"/>
          <a:stretch/>
        </p:blipFill>
        <p:spPr bwMode="auto">
          <a:xfrm>
            <a:off x="4553125" y="3840826"/>
            <a:ext cx="1394318" cy="1158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2" descr="Related image">
            <a:extLst>
              <a:ext uri="{FF2B5EF4-FFF2-40B4-BE49-F238E27FC236}">
                <a16:creationId xmlns:a16="http://schemas.microsoft.com/office/drawing/2014/main" id="{9B5134B7-D697-40D6-BEC4-306250AA8A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33" r="65000" b="35632"/>
          <a:stretch/>
        </p:blipFill>
        <p:spPr bwMode="auto">
          <a:xfrm>
            <a:off x="0" y="5867400"/>
            <a:ext cx="4333240" cy="1024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Related image">
            <a:extLst>
              <a:ext uri="{FF2B5EF4-FFF2-40B4-BE49-F238E27FC236}">
                <a16:creationId xmlns:a16="http://schemas.microsoft.com/office/drawing/2014/main" id="{28B1CA6F-8909-494B-BF3C-6BEEA4D36F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33" r="65000" b="35632"/>
          <a:stretch/>
        </p:blipFill>
        <p:spPr bwMode="auto">
          <a:xfrm>
            <a:off x="3733800" y="5867400"/>
            <a:ext cx="4333240" cy="1024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Related image">
            <a:extLst>
              <a:ext uri="{FF2B5EF4-FFF2-40B4-BE49-F238E27FC236}">
                <a16:creationId xmlns:a16="http://schemas.microsoft.com/office/drawing/2014/main" id="{42399854-3437-4834-9FC4-3E144F0B58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33" r="69227" b="35998"/>
          <a:stretch/>
        </p:blipFill>
        <p:spPr bwMode="auto">
          <a:xfrm>
            <a:off x="5334000" y="5867400"/>
            <a:ext cx="38100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F2EB83-FFAB-47C7-9278-E910300DE842}"/>
              </a:ext>
            </a:extLst>
          </p:cNvPr>
          <p:cNvSpPr/>
          <p:nvPr/>
        </p:nvSpPr>
        <p:spPr>
          <a:xfrm>
            <a:off x="-18875" y="0"/>
            <a:ext cx="6949961" cy="5864704"/>
          </a:xfrm>
          <a:prstGeom prst="rect">
            <a:avLst/>
          </a:prstGeom>
          <a:blipFill dpi="0" rotWithShape="1">
            <a:blip r:embed="rId9">
              <a:alphaModFix amt="33000"/>
            </a:blip>
            <a:srcRect/>
            <a:stretch>
              <a:fillRect t="-494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FEAA2A1-A0C6-4835-B544-611268406ACE}"/>
              </a:ext>
            </a:extLst>
          </p:cNvPr>
          <p:cNvSpPr/>
          <p:nvPr/>
        </p:nvSpPr>
        <p:spPr>
          <a:xfrm>
            <a:off x="6931086" y="0"/>
            <a:ext cx="2212914" cy="3197704"/>
          </a:xfrm>
          <a:prstGeom prst="rect">
            <a:avLst/>
          </a:prstGeom>
          <a:blipFill dpi="0" rotWithShape="1">
            <a:blip r:embed="rId9">
              <a:alphaModFix amt="33000"/>
            </a:blip>
            <a:srcRect/>
            <a:stretch>
              <a:fillRect l="-193749" t="-1590" r="-116083" b="-2391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F5E3ED9-9C31-45DC-B7C7-6B5442A45780}"/>
              </a:ext>
            </a:extLst>
          </p:cNvPr>
          <p:cNvSpPr/>
          <p:nvPr/>
        </p:nvSpPr>
        <p:spPr>
          <a:xfrm>
            <a:off x="6931086" y="3200400"/>
            <a:ext cx="2212914" cy="2664304"/>
          </a:xfrm>
          <a:prstGeom prst="rect">
            <a:avLst/>
          </a:prstGeom>
          <a:blipFill dpi="0" rotWithShape="1">
            <a:blip r:embed="rId9">
              <a:alphaModFix amt="33000"/>
            </a:blip>
            <a:srcRect/>
            <a:stretch>
              <a:fillRect l="-193749" t="-121583" r="-116083" b="-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281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0D874C-BD34-494D-BBD3-52CBC4C69A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166" t="45556" r="30000" b="38148"/>
          <a:stretch/>
        </p:blipFill>
        <p:spPr>
          <a:xfrm>
            <a:off x="76200" y="0"/>
            <a:ext cx="3733800" cy="838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61CEFE-703B-4ED0-93B6-8A6E7E34EB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147570"/>
            <a:ext cx="2424430" cy="2424430"/>
          </a:xfrm>
          <a:prstGeom prst="rect">
            <a:avLst/>
          </a:prstGeom>
        </p:spPr>
      </p:pic>
      <p:pic>
        <p:nvPicPr>
          <p:cNvPr id="8194" name="Picture 2" descr="Image result for mario water level">
            <a:extLst>
              <a:ext uri="{FF2B5EF4-FFF2-40B4-BE49-F238E27FC236}">
                <a16:creationId xmlns:a16="http://schemas.microsoft.com/office/drawing/2014/main" id="{088622B2-63DA-42B9-B3C9-7A93894723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79"/>
          <a:stretch/>
        </p:blipFill>
        <p:spPr bwMode="auto">
          <a:xfrm>
            <a:off x="-1" y="5791200"/>
            <a:ext cx="9121913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Image result for mario squid">
            <a:extLst>
              <a:ext uri="{FF2B5EF4-FFF2-40B4-BE49-F238E27FC236}">
                <a16:creationId xmlns:a16="http://schemas.microsoft.com/office/drawing/2014/main" id="{467CEADD-0ADB-456B-B66A-A26E33E75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420" y="2286000"/>
            <a:ext cx="128778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1C6516-D6C5-444A-8BC2-2AAA39C130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7140" y="1352567"/>
            <a:ext cx="2159110" cy="7723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0C4543F-8D23-4355-8886-B6217DB1D4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9037" y="2472768"/>
            <a:ext cx="1269906" cy="5809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3B68A8F-7497-420F-B760-9178898EA8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2823" y="4951155"/>
            <a:ext cx="1727743" cy="4508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799099-21C0-4BE0-9D06-2683F79F61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87140" y="3544871"/>
            <a:ext cx="2424430" cy="77232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822C2A7-00DC-4ECE-BD6F-FFF462F144CA}"/>
              </a:ext>
            </a:extLst>
          </p:cNvPr>
          <p:cNvSpPr/>
          <p:nvPr/>
        </p:nvSpPr>
        <p:spPr>
          <a:xfrm>
            <a:off x="-1" y="0"/>
            <a:ext cx="9121913" cy="5791200"/>
          </a:xfrm>
          <a:prstGeom prst="rect">
            <a:avLst/>
          </a:prstGeom>
          <a:blipFill>
            <a:blip r:embed="rId10">
              <a:alphaModFix amt="33000"/>
            </a:blip>
            <a:stretch>
              <a:fillRect t="-7952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655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EEA3EE4-3F59-4BDE-B665-9592860CCEE5}"/>
              </a:ext>
            </a:extLst>
          </p:cNvPr>
          <p:cNvSpPr/>
          <p:nvPr/>
        </p:nvSpPr>
        <p:spPr>
          <a:xfrm>
            <a:off x="0" y="1143000"/>
            <a:ext cx="9128761" cy="286575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178" name="Picture 10" descr="Image result for mario lava">
            <a:extLst>
              <a:ext uri="{FF2B5EF4-FFF2-40B4-BE49-F238E27FC236}">
                <a16:creationId xmlns:a16="http://schemas.microsoft.com/office/drawing/2014/main" id="{564D39FF-6001-482B-AC01-B0B7FC9BEF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" t="66576" r="10000" b="2000"/>
          <a:stretch/>
        </p:blipFill>
        <p:spPr bwMode="auto">
          <a:xfrm>
            <a:off x="0" y="3982402"/>
            <a:ext cx="9144000" cy="2865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Image result for side scroller dungeon">
            <a:extLst>
              <a:ext uri="{FF2B5EF4-FFF2-40B4-BE49-F238E27FC236}">
                <a16:creationId xmlns:a16="http://schemas.microsoft.com/office/drawing/2014/main" id="{9590F6CF-4F11-49AB-BB8A-83D0A50BF2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71111" r="30000" b="18889"/>
          <a:stretch/>
        </p:blipFill>
        <p:spPr bwMode="auto">
          <a:xfrm>
            <a:off x="5334000" y="3972560"/>
            <a:ext cx="3810000" cy="403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mage result for side scroller dungeon">
            <a:extLst>
              <a:ext uri="{FF2B5EF4-FFF2-40B4-BE49-F238E27FC236}">
                <a16:creationId xmlns:a16="http://schemas.microsoft.com/office/drawing/2014/main" id="{3B530558-C2B4-43B6-96DE-D27B18E4DA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71111" r="30000" b="18889"/>
          <a:stretch/>
        </p:blipFill>
        <p:spPr bwMode="auto">
          <a:xfrm>
            <a:off x="1524000" y="3968318"/>
            <a:ext cx="3810000" cy="403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D1380D-2927-4CA6-A046-C11A881E60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335" t="44389" r="21619" b="33820"/>
          <a:stretch/>
        </p:blipFill>
        <p:spPr>
          <a:xfrm>
            <a:off x="0" y="9842"/>
            <a:ext cx="4953000" cy="1123316"/>
          </a:xfrm>
          <a:prstGeom prst="rect">
            <a:avLst/>
          </a:prstGeom>
        </p:spPr>
      </p:pic>
      <p:pic>
        <p:nvPicPr>
          <p:cNvPr id="7182" name="Picture 14" descr="Image result for mario lava">
            <a:extLst>
              <a:ext uri="{FF2B5EF4-FFF2-40B4-BE49-F238E27FC236}">
                <a16:creationId xmlns:a16="http://schemas.microsoft.com/office/drawing/2014/main" id="{C016026E-2634-47C0-86D1-5D5DF25499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9" t="16950" r="60261" b="59357"/>
          <a:stretch/>
        </p:blipFill>
        <p:spPr bwMode="auto">
          <a:xfrm>
            <a:off x="4724400" y="0"/>
            <a:ext cx="3352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4" descr="Image result for mario lava">
            <a:extLst>
              <a:ext uri="{FF2B5EF4-FFF2-40B4-BE49-F238E27FC236}">
                <a16:creationId xmlns:a16="http://schemas.microsoft.com/office/drawing/2014/main" id="{22128F6D-2CF5-4AFC-828A-83C64BA577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1" t="16950" r="75048" b="59357"/>
          <a:stretch/>
        </p:blipFill>
        <p:spPr bwMode="auto">
          <a:xfrm>
            <a:off x="7772400" y="0"/>
            <a:ext cx="1356361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B8C9E31-6CD4-4FD7-B21E-51C92A4EFE2B}"/>
              </a:ext>
            </a:extLst>
          </p:cNvPr>
          <p:cNvSpPr/>
          <p:nvPr/>
        </p:nvSpPr>
        <p:spPr>
          <a:xfrm>
            <a:off x="4800600" y="0"/>
            <a:ext cx="4328161" cy="12192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D26EDB-23B1-4BF9-A904-06D0E8AA6BDC}"/>
              </a:ext>
            </a:extLst>
          </p:cNvPr>
          <p:cNvSpPr/>
          <p:nvPr/>
        </p:nvSpPr>
        <p:spPr>
          <a:xfrm>
            <a:off x="0" y="19684"/>
            <a:ext cx="9144000" cy="6838316"/>
          </a:xfrm>
          <a:prstGeom prst="rect">
            <a:avLst/>
          </a:pr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D6FB70-DCC8-44FA-B36A-65E0016871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5878" y="228600"/>
            <a:ext cx="1281122" cy="2571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F6B22D-510B-4E46-9AFF-4E984A8DDF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2539" y="762000"/>
            <a:ext cx="1543061" cy="2571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96C406-A2B4-41AE-A018-3D6069CC39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93757" y="228600"/>
            <a:ext cx="1545443" cy="25717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5AB190D-3F2C-4471-BCFE-1D98DA2062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58052" y="762000"/>
            <a:ext cx="1404948" cy="25717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1CB8147-761D-4D3F-A95D-EC3492E482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26077" y="4067427"/>
            <a:ext cx="273846" cy="20478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15AB29D-CE25-4904-B821-B2119CBBA07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07813" y="4065046"/>
            <a:ext cx="273846" cy="2095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DB1FDFA-DC0C-4162-99DF-9E92185D760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44950" y="4062411"/>
            <a:ext cx="152401" cy="20478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5AECD4C-71CF-4E28-9A71-13A9F9550C5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10385" y="4081767"/>
            <a:ext cx="126207" cy="20478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683691E-AD1E-4518-976C-46587643CB7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7338" y="4048759"/>
            <a:ext cx="150020" cy="20478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31C320E-E2E8-4F83-8F64-D78B0B2B4E5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23264" y="4085265"/>
            <a:ext cx="145257" cy="20955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ABFA6CE-B578-42F8-9866-5A7C5314D18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70715" y="4085265"/>
            <a:ext cx="240508" cy="20478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07D8E42-B31B-449B-9754-FCBE0509831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51420" y="4077004"/>
            <a:ext cx="128588" cy="20955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8C35A01-DEF7-44F3-B27B-F9C9F35ED1C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934476" y="4077003"/>
            <a:ext cx="123826" cy="20955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E6B783C-E04F-4082-9030-CBAE97D3EE9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971174" y="4079385"/>
            <a:ext cx="130970" cy="20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962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>
            <a:extLst>
              <a:ext uri="{FF2B5EF4-FFF2-40B4-BE49-F238E27FC236}">
                <a16:creationId xmlns:a16="http://schemas.microsoft.com/office/drawing/2014/main" id="{8F7AC14D-0E3B-4E44-88D7-89FAFFF7E2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7" t="38757" r="17038" b="39886"/>
          <a:stretch/>
        </p:blipFill>
        <p:spPr bwMode="auto">
          <a:xfrm>
            <a:off x="1295400" y="3411430"/>
            <a:ext cx="7616176" cy="1084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2" descr="Image result for 8 bit brick wall">
            <a:extLst>
              <a:ext uri="{FF2B5EF4-FFF2-40B4-BE49-F238E27FC236}">
                <a16:creationId xmlns:a16="http://schemas.microsoft.com/office/drawing/2014/main" id="{31150775-2B0B-4046-BB62-BD3D7E0E9C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6"/>
          <a:stretch/>
        </p:blipFill>
        <p:spPr bwMode="auto">
          <a:xfrm flipH="1">
            <a:off x="2667000" y="838200"/>
            <a:ext cx="193577" cy="225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2" descr="Image result for 8 bit brick wall">
            <a:extLst>
              <a:ext uri="{FF2B5EF4-FFF2-40B4-BE49-F238E27FC236}">
                <a16:creationId xmlns:a16="http://schemas.microsoft.com/office/drawing/2014/main" id="{C1493A51-FC9A-4CCE-97C0-1869D279D4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6"/>
          <a:stretch/>
        </p:blipFill>
        <p:spPr bwMode="auto">
          <a:xfrm flipH="1">
            <a:off x="2669271" y="3131845"/>
            <a:ext cx="193577" cy="225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2" descr="Image result for 8 bit brick wall">
            <a:extLst>
              <a:ext uri="{FF2B5EF4-FFF2-40B4-BE49-F238E27FC236}">
                <a16:creationId xmlns:a16="http://schemas.microsoft.com/office/drawing/2014/main" id="{66E6CB7B-4F54-4251-97C9-872631F0C2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6"/>
          <a:stretch/>
        </p:blipFill>
        <p:spPr bwMode="auto">
          <a:xfrm flipH="1">
            <a:off x="2669271" y="3741445"/>
            <a:ext cx="193577" cy="225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2" descr="Image result for 8 bit brick wall">
            <a:extLst>
              <a:ext uri="{FF2B5EF4-FFF2-40B4-BE49-F238E27FC236}">
                <a16:creationId xmlns:a16="http://schemas.microsoft.com/office/drawing/2014/main" id="{473CC780-2E70-43D9-A5C5-0D1DA65558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6"/>
          <a:stretch/>
        </p:blipFill>
        <p:spPr bwMode="auto">
          <a:xfrm flipH="1">
            <a:off x="4419600" y="914400"/>
            <a:ext cx="193577" cy="225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2" descr="Image result for 8 bit brick wall">
            <a:extLst>
              <a:ext uri="{FF2B5EF4-FFF2-40B4-BE49-F238E27FC236}">
                <a16:creationId xmlns:a16="http://schemas.microsoft.com/office/drawing/2014/main" id="{CB94BC10-FA76-46A7-A12B-F719D4DC10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6"/>
          <a:stretch/>
        </p:blipFill>
        <p:spPr bwMode="auto">
          <a:xfrm flipH="1">
            <a:off x="4421871" y="3208045"/>
            <a:ext cx="193577" cy="225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Image result for 8 bit brick wall">
            <a:extLst>
              <a:ext uri="{FF2B5EF4-FFF2-40B4-BE49-F238E27FC236}">
                <a16:creationId xmlns:a16="http://schemas.microsoft.com/office/drawing/2014/main" id="{EB0B90C0-445F-4BD3-B50E-F894C7B596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6"/>
          <a:stretch/>
        </p:blipFill>
        <p:spPr bwMode="auto">
          <a:xfrm flipH="1">
            <a:off x="4421871" y="3817645"/>
            <a:ext cx="193577" cy="225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2" descr="Image result for 8 bit brick wall">
            <a:extLst>
              <a:ext uri="{FF2B5EF4-FFF2-40B4-BE49-F238E27FC236}">
                <a16:creationId xmlns:a16="http://schemas.microsoft.com/office/drawing/2014/main" id="{C4CC1D9C-F718-4157-959A-39A2AAC2AF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6"/>
          <a:stretch/>
        </p:blipFill>
        <p:spPr bwMode="auto">
          <a:xfrm flipH="1">
            <a:off x="6019800" y="838200"/>
            <a:ext cx="193577" cy="225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2" descr="Image result for 8 bit brick wall">
            <a:extLst>
              <a:ext uri="{FF2B5EF4-FFF2-40B4-BE49-F238E27FC236}">
                <a16:creationId xmlns:a16="http://schemas.microsoft.com/office/drawing/2014/main" id="{E0F4AE4C-1108-43FE-9E48-DEFBE6D3EA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6"/>
          <a:stretch/>
        </p:blipFill>
        <p:spPr bwMode="auto">
          <a:xfrm flipH="1">
            <a:off x="6022071" y="3131845"/>
            <a:ext cx="193577" cy="225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" descr="Image result for 8 bit brick wall">
            <a:extLst>
              <a:ext uri="{FF2B5EF4-FFF2-40B4-BE49-F238E27FC236}">
                <a16:creationId xmlns:a16="http://schemas.microsoft.com/office/drawing/2014/main" id="{2BB6EBCF-FBE3-41FE-98C4-6BEA9B5C24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6"/>
          <a:stretch/>
        </p:blipFill>
        <p:spPr bwMode="auto">
          <a:xfrm flipH="1">
            <a:off x="6022071" y="3741445"/>
            <a:ext cx="193577" cy="225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2" descr="Image result for 8 bit brick wall">
            <a:extLst>
              <a:ext uri="{FF2B5EF4-FFF2-40B4-BE49-F238E27FC236}">
                <a16:creationId xmlns:a16="http://schemas.microsoft.com/office/drawing/2014/main" id="{573E39FD-F0F4-4822-9DA1-7976CE0F53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6"/>
          <a:stretch/>
        </p:blipFill>
        <p:spPr bwMode="auto">
          <a:xfrm flipH="1">
            <a:off x="7576552" y="857856"/>
            <a:ext cx="193577" cy="225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2" descr="Image result for 8 bit brick wall">
            <a:extLst>
              <a:ext uri="{FF2B5EF4-FFF2-40B4-BE49-F238E27FC236}">
                <a16:creationId xmlns:a16="http://schemas.microsoft.com/office/drawing/2014/main" id="{62D41E15-3B6B-4B7C-A3BC-F40AB24ECF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6"/>
          <a:stretch/>
        </p:blipFill>
        <p:spPr bwMode="auto">
          <a:xfrm flipH="1">
            <a:off x="7578823" y="3151501"/>
            <a:ext cx="193577" cy="225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2" descr="Image result for 8 bit brick wall">
            <a:extLst>
              <a:ext uri="{FF2B5EF4-FFF2-40B4-BE49-F238E27FC236}">
                <a16:creationId xmlns:a16="http://schemas.microsoft.com/office/drawing/2014/main" id="{0A6E4C59-289D-4B4F-8C77-4DC0BBEBB1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6"/>
          <a:stretch/>
        </p:blipFill>
        <p:spPr bwMode="auto">
          <a:xfrm flipH="1">
            <a:off x="7578823" y="3761101"/>
            <a:ext cx="193577" cy="225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AFE3C6DA-BDA0-4BEF-A922-2ABF169E73DE}"/>
              </a:ext>
            </a:extLst>
          </p:cNvPr>
          <p:cNvSpPr/>
          <p:nvPr/>
        </p:nvSpPr>
        <p:spPr>
          <a:xfrm>
            <a:off x="0" y="10757"/>
            <a:ext cx="9133613" cy="370243"/>
          </a:xfrm>
          <a:prstGeom prst="rect">
            <a:avLst/>
          </a:prstGeom>
          <a:blipFill dpi="0" rotWithShape="1">
            <a:blip r:embed="rId4">
              <a:alphaModFix amt="53000"/>
            </a:blip>
            <a:srcRect/>
            <a:stretch>
              <a:fillRect t="-7952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A7F4BE-3102-41E1-8D8A-99B1E6609B8D}"/>
              </a:ext>
            </a:extLst>
          </p:cNvPr>
          <p:cNvSpPr/>
          <p:nvPr/>
        </p:nvSpPr>
        <p:spPr>
          <a:xfrm>
            <a:off x="226" y="6413527"/>
            <a:ext cx="9133613" cy="444473"/>
          </a:xfrm>
          <a:prstGeom prst="rect">
            <a:avLst/>
          </a:prstGeom>
          <a:blipFill dpi="0" rotWithShape="1">
            <a:blip r:embed="rId4">
              <a:alphaModFix amt="50000"/>
            </a:blip>
            <a:srcRect/>
            <a:stretch>
              <a:fillRect t="-7952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DE30CBFC-3020-4196-9035-29F4A3848A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2" t="33217" r="23305" b="35293"/>
          <a:stretch/>
        </p:blipFill>
        <p:spPr bwMode="auto">
          <a:xfrm>
            <a:off x="58533" y="890787"/>
            <a:ext cx="3218067" cy="817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B776237-8806-4751-8819-E5578FCBAAB3}"/>
              </a:ext>
            </a:extLst>
          </p:cNvPr>
          <p:cNvSpPr/>
          <p:nvPr/>
        </p:nvSpPr>
        <p:spPr>
          <a:xfrm>
            <a:off x="10160" y="373704"/>
            <a:ext cx="9123680" cy="5642632"/>
          </a:xfrm>
          <a:prstGeom prst="rect">
            <a:avLst/>
          </a:prstGeom>
          <a:blipFill dpi="0" rotWithShape="1">
            <a:blip r:embed="rId6">
              <a:alphaModFix amt="60000"/>
            </a:blip>
            <a:srcRect/>
            <a:stretch>
              <a:fillRect t="-6623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8" descr="Image result for boo 8 bit">
            <a:extLst>
              <a:ext uri="{FF2B5EF4-FFF2-40B4-BE49-F238E27FC236}">
                <a16:creationId xmlns:a16="http://schemas.microsoft.com/office/drawing/2014/main" id="{8FB85740-8AD2-4B47-AD9C-46F8A20D7E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95" t="67089" r="73617" b="20448"/>
          <a:stretch/>
        </p:blipFill>
        <p:spPr bwMode="auto">
          <a:xfrm>
            <a:off x="5867514" y="2438400"/>
            <a:ext cx="1254534" cy="114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Image result for boo 8 bit">
            <a:extLst>
              <a:ext uri="{FF2B5EF4-FFF2-40B4-BE49-F238E27FC236}">
                <a16:creationId xmlns:a16="http://schemas.microsoft.com/office/drawing/2014/main" id="{258448E1-B188-4F7C-B497-1D12725C9D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27" t="34797" r="62185" b="52740"/>
          <a:stretch/>
        </p:blipFill>
        <p:spPr bwMode="auto">
          <a:xfrm flipH="1">
            <a:off x="457200" y="2209800"/>
            <a:ext cx="1254534" cy="114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Image result for boo 8 bit">
            <a:extLst>
              <a:ext uri="{FF2B5EF4-FFF2-40B4-BE49-F238E27FC236}">
                <a16:creationId xmlns:a16="http://schemas.microsoft.com/office/drawing/2014/main" id="{4851C16D-2407-431C-868F-4D32E27BDC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7" t="19772" r="62635" b="67765"/>
          <a:stretch/>
        </p:blipFill>
        <p:spPr bwMode="auto">
          <a:xfrm flipH="1">
            <a:off x="3546066" y="2968162"/>
            <a:ext cx="1254534" cy="114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Related image">
            <a:extLst>
              <a:ext uri="{FF2B5EF4-FFF2-40B4-BE49-F238E27FC236}">
                <a16:creationId xmlns:a16="http://schemas.microsoft.com/office/drawing/2014/main" id="{E6C2CEF0-A7E1-46D1-B1DC-B4A8741EB2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396"/>
          <a:stretch/>
        </p:blipFill>
        <p:spPr bwMode="auto">
          <a:xfrm>
            <a:off x="1447800" y="4530007"/>
            <a:ext cx="1066800" cy="1489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Related image">
            <a:extLst>
              <a:ext uri="{FF2B5EF4-FFF2-40B4-BE49-F238E27FC236}">
                <a16:creationId xmlns:a16="http://schemas.microsoft.com/office/drawing/2014/main" id="{F65B71DE-D952-4309-91CF-631D9F4845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3396"/>
          <a:stretch/>
        </p:blipFill>
        <p:spPr bwMode="auto">
          <a:xfrm rot="10800000">
            <a:off x="3124200" y="838201"/>
            <a:ext cx="1066800" cy="1489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Related image">
            <a:extLst>
              <a:ext uri="{FF2B5EF4-FFF2-40B4-BE49-F238E27FC236}">
                <a16:creationId xmlns:a16="http://schemas.microsoft.com/office/drawing/2014/main" id="{AB370F06-2AEC-4887-A094-F81ABBCB72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3396"/>
          <a:stretch/>
        </p:blipFill>
        <p:spPr bwMode="auto">
          <a:xfrm rot="10800000">
            <a:off x="4800600" y="838200"/>
            <a:ext cx="1066800" cy="1489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Related image">
            <a:extLst>
              <a:ext uri="{FF2B5EF4-FFF2-40B4-BE49-F238E27FC236}">
                <a16:creationId xmlns:a16="http://schemas.microsoft.com/office/drawing/2014/main" id="{8D61B7DA-C2C4-4BC6-9124-6C3EF43F98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3396"/>
          <a:stretch/>
        </p:blipFill>
        <p:spPr bwMode="auto">
          <a:xfrm rot="10800000">
            <a:off x="6324600" y="838200"/>
            <a:ext cx="1066800" cy="1489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Image result for boo 8 bit">
            <a:extLst>
              <a:ext uri="{FF2B5EF4-FFF2-40B4-BE49-F238E27FC236}">
                <a16:creationId xmlns:a16="http://schemas.microsoft.com/office/drawing/2014/main" id="{AABE3F4C-03CA-4831-BF5A-BE3B3D46F9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70" t="35011" r="37642" b="52526"/>
          <a:stretch/>
        </p:blipFill>
        <p:spPr bwMode="auto">
          <a:xfrm flipH="1">
            <a:off x="6827520" y="812227"/>
            <a:ext cx="1254534" cy="114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Related image">
            <a:extLst>
              <a:ext uri="{FF2B5EF4-FFF2-40B4-BE49-F238E27FC236}">
                <a16:creationId xmlns:a16="http://schemas.microsoft.com/office/drawing/2014/main" id="{B26E5E69-5CB1-437B-90B8-6E0C7B919F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3396"/>
          <a:stretch/>
        </p:blipFill>
        <p:spPr bwMode="auto">
          <a:xfrm rot="10800000">
            <a:off x="7924800" y="838200"/>
            <a:ext cx="1066800" cy="1489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Related image">
            <a:extLst>
              <a:ext uri="{FF2B5EF4-FFF2-40B4-BE49-F238E27FC236}">
                <a16:creationId xmlns:a16="http://schemas.microsoft.com/office/drawing/2014/main" id="{FA774730-EB6F-4680-AF9D-B08BE43B25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3396"/>
          <a:stretch/>
        </p:blipFill>
        <p:spPr bwMode="auto">
          <a:xfrm>
            <a:off x="7924800" y="4526543"/>
            <a:ext cx="1066800" cy="1489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Related image">
            <a:extLst>
              <a:ext uri="{FF2B5EF4-FFF2-40B4-BE49-F238E27FC236}">
                <a16:creationId xmlns:a16="http://schemas.microsoft.com/office/drawing/2014/main" id="{5C9029CC-D46C-41F2-B608-F6CA94032C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3396"/>
          <a:stretch/>
        </p:blipFill>
        <p:spPr bwMode="auto">
          <a:xfrm>
            <a:off x="6324600" y="4516714"/>
            <a:ext cx="1066800" cy="1489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Image result for boo 8 bit">
            <a:extLst>
              <a:ext uri="{FF2B5EF4-FFF2-40B4-BE49-F238E27FC236}">
                <a16:creationId xmlns:a16="http://schemas.microsoft.com/office/drawing/2014/main" id="{80EFEFE6-3D79-4E93-BCCA-C4B5ED9EF3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5" r="88312" b="68842"/>
          <a:stretch/>
        </p:blipFill>
        <p:spPr bwMode="auto">
          <a:xfrm flipH="1">
            <a:off x="780119" y="4949362"/>
            <a:ext cx="1254534" cy="114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Related image">
            <a:extLst>
              <a:ext uri="{FF2B5EF4-FFF2-40B4-BE49-F238E27FC236}">
                <a16:creationId xmlns:a16="http://schemas.microsoft.com/office/drawing/2014/main" id="{487DA77B-E2D1-4F88-B7E8-F8DC5B2D22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3396"/>
          <a:stretch/>
        </p:blipFill>
        <p:spPr bwMode="auto">
          <a:xfrm>
            <a:off x="4800600" y="4526543"/>
            <a:ext cx="1066800" cy="1489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Related image">
            <a:extLst>
              <a:ext uri="{FF2B5EF4-FFF2-40B4-BE49-F238E27FC236}">
                <a16:creationId xmlns:a16="http://schemas.microsoft.com/office/drawing/2014/main" id="{0E6059DA-4B9B-4DFF-A237-CF5AB31B1F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3396"/>
          <a:stretch/>
        </p:blipFill>
        <p:spPr bwMode="auto">
          <a:xfrm>
            <a:off x="3124200" y="4526543"/>
            <a:ext cx="1066800" cy="1489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Image result for boo 8 bit">
            <a:extLst>
              <a:ext uri="{FF2B5EF4-FFF2-40B4-BE49-F238E27FC236}">
                <a16:creationId xmlns:a16="http://schemas.microsoft.com/office/drawing/2014/main" id="{7488C76F-E7E5-4E0B-867F-FF1393AC56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40" t="20367" r="49872" b="67170"/>
          <a:stretch/>
        </p:blipFill>
        <p:spPr bwMode="auto">
          <a:xfrm>
            <a:off x="7278448" y="4267200"/>
            <a:ext cx="1254534" cy="114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72218CE-3EF3-4DAB-9D82-9D60A135F488}"/>
              </a:ext>
            </a:extLst>
          </p:cNvPr>
          <p:cNvSpPr/>
          <p:nvPr/>
        </p:nvSpPr>
        <p:spPr>
          <a:xfrm>
            <a:off x="1371600" y="6384607"/>
            <a:ext cx="1254533" cy="4572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8EE3C1A-B402-4CD6-860A-D4CF27CC4A0E}"/>
              </a:ext>
            </a:extLst>
          </p:cNvPr>
          <p:cNvSpPr/>
          <p:nvPr/>
        </p:nvSpPr>
        <p:spPr>
          <a:xfrm>
            <a:off x="3124200" y="6400800"/>
            <a:ext cx="1254533" cy="4572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D0AA16A-CB38-45E1-B15C-927F480CDCD3}"/>
              </a:ext>
            </a:extLst>
          </p:cNvPr>
          <p:cNvSpPr/>
          <p:nvPr/>
        </p:nvSpPr>
        <p:spPr>
          <a:xfrm>
            <a:off x="4800600" y="6400800"/>
            <a:ext cx="1254533" cy="4572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6E79103-A823-46F9-BA55-43EC33FC78B6}"/>
              </a:ext>
            </a:extLst>
          </p:cNvPr>
          <p:cNvSpPr/>
          <p:nvPr/>
        </p:nvSpPr>
        <p:spPr>
          <a:xfrm>
            <a:off x="6294347" y="6400800"/>
            <a:ext cx="1325653" cy="4572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91C8D8D-1AC4-45D4-9F3B-FCFC6854DCCD}"/>
              </a:ext>
            </a:extLst>
          </p:cNvPr>
          <p:cNvSpPr/>
          <p:nvPr/>
        </p:nvSpPr>
        <p:spPr>
          <a:xfrm>
            <a:off x="7742149" y="6400800"/>
            <a:ext cx="1325652" cy="46796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43521B6-395C-4D92-888C-7B62DBC8184D}"/>
              </a:ext>
            </a:extLst>
          </p:cNvPr>
          <p:cNvSpPr/>
          <p:nvPr/>
        </p:nvSpPr>
        <p:spPr>
          <a:xfrm>
            <a:off x="3048000" y="10760"/>
            <a:ext cx="1254533" cy="4572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97C50BA-56D7-4D1A-B2D1-7AA7D589615C}"/>
              </a:ext>
            </a:extLst>
          </p:cNvPr>
          <p:cNvSpPr/>
          <p:nvPr/>
        </p:nvSpPr>
        <p:spPr>
          <a:xfrm>
            <a:off x="4689067" y="0"/>
            <a:ext cx="1254533" cy="4572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862B82E-9C20-4B72-9087-8D06A2D4EF4D}"/>
              </a:ext>
            </a:extLst>
          </p:cNvPr>
          <p:cNvSpPr/>
          <p:nvPr/>
        </p:nvSpPr>
        <p:spPr>
          <a:xfrm>
            <a:off x="6172200" y="0"/>
            <a:ext cx="1254533" cy="4572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FAA4489-A392-4254-90E7-5B705771E26D}"/>
              </a:ext>
            </a:extLst>
          </p:cNvPr>
          <p:cNvSpPr/>
          <p:nvPr/>
        </p:nvSpPr>
        <p:spPr>
          <a:xfrm>
            <a:off x="7813267" y="0"/>
            <a:ext cx="1254533" cy="4572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Picture 8" descr="Image result for boo 8 bit">
            <a:extLst>
              <a:ext uri="{FF2B5EF4-FFF2-40B4-BE49-F238E27FC236}">
                <a16:creationId xmlns:a16="http://schemas.microsoft.com/office/drawing/2014/main" id="{59AC54B0-31B0-40C6-BDC4-8FF1C64FFB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t="34579" r="75735" b="52958"/>
          <a:stretch/>
        </p:blipFill>
        <p:spPr bwMode="auto">
          <a:xfrm>
            <a:off x="2650116" y="4648200"/>
            <a:ext cx="1254534" cy="114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Related image">
            <a:extLst>
              <a:ext uri="{FF2B5EF4-FFF2-40B4-BE49-F238E27FC236}">
                <a16:creationId xmlns:a16="http://schemas.microsoft.com/office/drawing/2014/main" id="{07BF0384-B253-4C75-8004-7C5CDCD4AC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9" t="83784" r="20087" b="7407"/>
          <a:stretch/>
        </p:blipFill>
        <p:spPr bwMode="auto">
          <a:xfrm rot="10800000">
            <a:off x="-10160" y="400658"/>
            <a:ext cx="6172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 descr="Related image">
            <a:extLst>
              <a:ext uri="{FF2B5EF4-FFF2-40B4-BE49-F238E27FC236}">
                <a16:creationId xmlns:a16="http://schemas.microsoft.com/office/drawing/2014/main" id="{33DA7981-6CC2-4369-A66D-8434AF3536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9" t="83784" r="50507" b="7340"/>
          <a:stretch/>
        </p:blipFill>
        <p:spPr bwMode="auto">
          <a:xfrm rot="10800000">
            <a:off x="5770880" y="397192"/>
            <a:ext cx="3352800" cy="460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lated image">
            <a:extLst>
              <a:ext uri="{FF2B5EF4-FFF2-40B4-BE49-F238E27FC236}">
                <a16:creationId xmlns:a16="http://schemas.microsoft.com/office/drawing/2014/main" id="{A7FD4694-11E6-4209-A700-1E2E0DE56F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9" t="83784" r="20087" b="7200"/>
          <a:stretch/>
        </p:blipFill>
        <p:spPr bwMode="auto">
          <a:xfrm>
            <a:off x="10160" y="6016336"/>
            <a:ext cx="6172200" cy="46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Related image">
            <a:extLst>
              <a:ext uri="{FF2B5EF4-FFF2-40B4-BE49-F238E27FC236}">
                <a16:creationId xmlns:a16="http://schemas.microsoft.com/office/drawing/2014/main" id="{E0C05D5E-98A7-4FAB-AF6A-A20570F891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9" t="83784" r="50507" b="7200"/>
          <a:stretch/>
        </p:blipFill>
        <p:spPr bwMode="auto">
          <a:xfrm>
            <a:off x="5791200" y="6016336"/>
            <a:ext cx="3352800" cy="46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18D90C9-EB54-4511-A0A2-68010D082BB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24000" y="6569445"/>
            <a:ext cx="914400" cy="1361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6DF4565-91D7-455C-82A4-16F758044A6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48600" y="6553200"/>
            <a:ext cx="1117794" cy="19459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5FEAA05-6056-41C7-AF99-332CA1B4EF4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76800" y="6553200"/>
            <a:ext cx="1102133" cy="19492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1E4D8746-FCB8-4631-BE9B-11FD8E42631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56857" y="100183"/>
            <a:ext cx="254796" cy="209552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2B898E06-C8C5-4F4A-AEA2-BF37095E356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95368" y="91692"/>
            <a:ext cx="130970" cy="204789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FCECEFAD-605B-4095-B80E-491C45C469C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168308" y="100011"/>
            <a:ext cx="259558" cy="204789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C9B8827C-E27D-4503-88EB-B01F79B6683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00800" y="6600825"/>
            <a:ext cx="1102132" cy="129836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6FE71C19-630A-42DD-A1E7-2DDA73633EE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581400" y="113321"/>
            <a:ext cx="126207" cy="204789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4F0E1C6D-7344-4CCC-9F79-E56E22DB3E9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377008" y="6571008"/>
            <a:ext cx="726287" cy="252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34201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17</Words>
  <Application>Microsoft Office PowerPoint</Application>
  <PresentationFormat>On-screen Show (4:3)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Matthews</dc:creator>
  <cp:lastModifiedBy>Chris Matthews</cp:lastModifiedBy>
  <cp:revision>1</cp:revision>
  <dcterms:created xsi:type="dcterms:W3CDTF">2020-01-22T22:16:38Z</dcterms:created>
  <dcterms:modified xsi:type="dcterms:W3CDTF">2020-01-22T22:17:25Z</dcterms:modified>
</cp:coreProperties>
</file>