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783" r:id="rId2"/>
    <p:sldId id="716" r:id="rId3"/>
    <p:sldId id="719" r:id="rId4"/>
    <p:sldId id="717" r:id="rId5"/>
    <p:sldId id="684" r:id="rId6"/>
    <p:sldId id="687" r:id="rId7"/>
    <p:sldId id="688" r:id="rId8"/>
    <p:sldId id="689" r:id="rId9"/>
    <p:sldId id="674" r:id="rId10"/>
    <p:sldId id="695" r:id="rId11"/>
    <p:sldId id="696" r:id="rId12"/>
    <p:sldId id="697" r:id="rId13"/>
    <p:sldId id="683" r:id="rId14"/>
    <p:sldId id="700" r:id="rId15"/>
    <p:sldId id="701" r:id="rId16"/>
    <p:sldId id="702" r:id="rId17"/>
    <p:sldId id="686" r:id="rId18"/>
    <p:sldId id="705" r:id="rId19"/>
    <p:sldId id="706" r:id="rId20"/>
    <p:sldId id="707" r:id="rId21"/>
    <p:sldId id="685" r:id="rId22"/>
    <p:sldId id="708" r:id="rId23"/>
    <p:sldId id="709" r:id="rId24"/>
    <p:sldId id="710" r:id="rId25"/>
    <p:sldId id="777" r:id="rId26"/>
    <p:sldId id="778" r:id="rId27"/>
    <p:sldId id="779" r:id="rId28"/>
    <p:sldId id="781" r:id="rId29"/>
    <p:sldId id="78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6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0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2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6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3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54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5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8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2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69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CC177-39A8-4BDE-AC98-29731EA7BD0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B8AE-CF74-4AD3-9421-463474D0C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50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7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7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50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50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9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50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0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0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50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1.png"/><Relationship Id="rId5" Type="http://schemas.openxmlformats.org/officeDocument/2006/relationships/image" Target="../media/image250.png"/><Relationship Id="rId10" Type="http://schemas.openxmlformats.org/officeDocument/2006/relationships/image" Target="../media/image42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12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3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4428-6627-4E66-9BBA-E8B227A3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 </a:t>
            </a:r>
            <a:r>
              <a:rPr lang="en-US" dirty="0" err="1"/>
              <a:t>Catan</a:t>
            </a:r>
            <a:r>
              <a:rPr lang="en-US" dirty="0"/>
              <a:t> Explainer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1144-D724-43BC-8ADC-613C4230D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First three slides are to help explain game</a:t>
            </a:r>
          </a:p>
          <a:p>
            <a:r>
              <a:rPr lang="en-US" dirty="0"/>
              <a:t>Remainder of slides can be used as question deck for Algebra 1 Semester 1 (according to scope and sequence of my district) and answer key.</a:t>
            </a:r>
          </a:p>
          <a:p>
            <a:r>
              <a:rPr lang="en-US" dirty="0"/>
              <a:t>You will need gameboards and dice from “</a:t>
            </a:r>
            <a:r>
              <a:rPr lang="en-US" dirty="0" err="1"/>
              <a:t>Catan</a:t>
            </a:r>
            <a:r>
              <a:rPr lang="en-US" dirty="0"/>
              <a:t> Dice” and resource cards from a </a:t>
            </a:r>
            <a:r>
              <a:rPr lang="en-US" dirty="0" err="1"/>
              <a:t>catan</a:t>
            </a:r>
            <a:r>
              <a:rPr lang="en-US" dirty="0"/>
              <a:t> replacement card pack.</a:t>
            </a:r>
          </a:p>
          <a:p>
            <a:r>
              <a:rPr lang="en-US" dirty="0"/>
              <a:t>Change it however you want!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9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100FAB-9448-49E6-B9A9-5C55969D8E28}"/>
              </a:ext>
            </a:extLst>
          </p:cNvPr>
          <p:cNvSpPr/>
          <p:nvPr/>
        </p:nvSpPr>
        <p:spPr>
          <a:xfrm>
            <a:off x="0" y="228600"/>
            <a:ext cx="9144000" cy="6629400"/>
          </a:xfrm>
          <a:prstGeom prst="rect">
            <a:avLst/>
          </a:prstGeom>
          <a:solidFill>
            <a:srgbClr val="EFE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F614CB-0522-47B8-9D31-A704864994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187758" y="3378201"/>
            <a:ext cx="643882" cy="687176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586F9F6C-7012-43D6-87D2-6432666BD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865112" y="3378201"/>
            <a:ext cx="643882" cy="687176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1634C234-7681-425D-8AA8-32221FE3E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865112" y="2268227"/>
            <a:ext cx="643882" cy="687176"/>
          </a:xfrm>
          <a:prstGeom prst="rect">
            <a:avLst/>
          </a:prstGeom>
        </p:spPr>
      </p:pic>
      <p:pic>
        <p:nvPicPr>
          <p:cNvPr id="61" name="Picture 2" descr="Image result for mario panorama">
            <a:extLst>
              <a:ext uri="{FF2B5EF4-FFF2-40B4-BE49-F238E27FC236}">
                <a16:creationId xmlns:a16="http://schemas.microsoft.com/office/drawing/2014/main" id="{97A4A585-30C3-4A14-ABF3-CAAF4493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D8C9FD69-0D0D-4232-BECC-7AE122A991A7}"/>
              </a:ext>
            </a:extLst>
          </p:cNvPr>
          <p:cNvGraphicFramePr>
            <a:graphicFrameLocks noGrp="1"/>
          </p:cNvGraphicFramePr>
          <p:nvPr/>
        </p:nvGraphicFramePr>
        <p:xfrm>
          <a:off x="4191000" y="919605"/>
          <a:ext cx="4706538" cy="5633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06538">
                  <a:extLst>
                    <a:ext uri="{9D8B030D-6E8A-4147-A177-3AD203B41FA5}">
                      <a16:colId xmlns:a16="http://schemas.microsoft.com/office/drawing/2014/main" val="3941479281"/>
                    </a:ext>
                  </a:extLst>
                </a:gridCol>
              </a:tblGrid>
              <a:tr h="1126719">
                <a:tc>
                  <a:txBody>
                    <a:bodyPr/>
                    <a:lstStyle/>
                    <a:p>
                      <a:r>
                        <a:rPr lang="en-US" sz="2800" i="1" dirty="0"/>
                        <a:t>Five teams</a:t>
                      </a:r>
                    </a:p>
                    <a:p>
                      <a:r>
                        <a:rPr lang="en-US" sz="2800" i="1" dirty="0"/>
                        <a:t>First to 10 victory points wins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62024"/>
                  </a:ext>
                </a:extLst>
              </a:tr>
              <a:tr h="1126719">
                <a:tc>
                  <a:txBody>
                    <a:bodyPr/>
                    <a:lstStyle/>
                    <a:p>
                      <a:r>
                        <a:rPr lang="en-US" sz="2800" i="1" dirty="0"/>
                        <a:t>Settlement: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94342"/>
                  </a:ext>
                </a:extLst>
              </a:tr>
              <a:tr h="1126719">
                <a:tc>
                  <a:txBody>
                    <a:bodyPr/>
                    <a:lstStyle/>
                    <a:p>
                      <a:r>
                        <a:rPr lang="en-US" sz="2800" i="1" dirty="0"/>
                        <a:t>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24829"/>
                  </a:ext>
                </a:extLst>
              </a:tr>
              <a:tr h="1126719">
                <a:tc>
                  <a:txBody>
                    <a:bodyPr/>
                    <a:lstStyle/>
                    <a:p>
                      <a:r>
                        <a:rPr lang="en-US" sz="2800" i="1" dirty="0"/>
                        <a:t>Longest Road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29661"/>
                  </a:ext>
                </a:extLst>
              </a:tr>
              <a:tr h="1126719">
                <a:tc>
                  <a:txBody>
                    <a:bodyPr/>
                    <a:lstStyle/>
                    <a:p>
                      <a:r>
                        <a:rPr lang="en-US" sz="2800" i="1" dirty="0"/>
                        <a:t>Biggest Army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592993"/>
                  </a:ext>
                </a:extLst>
              </a:tr>
            </a:tbl>
          </a:graphicData>
        </a:graphic>
      </p:graphicFrame>
      <p:pic>
        <p:nvPicPr>
          <p:cNvPr id="64" name="Picture 63">
            <a:extLst>
              <a:ext uri="{FF2B5EF4-FFF2-40B4-BE49-F238E27FC236}">
                <a16:creationId xmlns:a16="http://schemas.microsoft.com/office/drawing/2014/main" id="{A59FCA05-8ACE-43F2-B358-6E025E8925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194260" y="5658719"/>
            <a:ext cx="643882" cy="68717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F031C6D0-29D6-4613-8185-1FE417909A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871614" y="5658719"/>
            <a:ext cx="643882" cy="68717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285B426-9E5B-472B-8EEF-CA2665D38A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194260" y="4548745"/>
            <a:ext cx="643882" cy="68717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E0890A5-287F-4850-B725-0414B9995B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4904" r="38324" b="42943"/>
          <a:stretch/>
        </p:blipFill>
        <p:spPr>
          <a:xfrm>
            <a:off x="7871614" y="4548745"/>
            <a:ext cx="643882" cy="687176"/>
          </a:xfrm>
          <a:prstGeom prst="rect">
            <a:avLst/>
          </a:prstGeom>
        </p:spPr>
      </p:pic>
      <p:pic>
        <p:nvPicPr>
          <p:cNvPr id="16" name="Picture 2" descr="Image result for catan resource icons">
            <a:extLst>
              <a:ext uri="{FF2B5EF4-FFF2-40B4-BE49-F238E27FC236}">
                <a16:creationId xmlns:a16="http://schemas.microsoft.com/office/drawing/2014/main" id="{1A70A108-8BD9-457F-AC20-D7714490B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11333" r="7000" b="11333"/>
          <a:stretch/>
        </p:blipFill>
        <p:spPr bwMode="auto">
          <a:xfrm>
            <a:off x="541467" y="3986719"/>
            <a:ext cx="3201519" cy="215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88">
            <a:extLst>
              <a:ext uri="{FF2B5EF4-FFF2-40B4-BE49-F238E27FC236}">
                <a16:creationId xmlns:a16="http://schemas.microsoft.com/office/drawing/2014/main" id="{84198299-FA61-48BF-A757-81B2660D994E}"/>
              </a:ext>
            </a:extLst>
          </p:cNvPr>
          <p:cNvGraphicFramePr>
            <a:graphicFrameLocks noGrp="1"/>
          </p:cNvGraphicFramePr>
          <p:nvPr/>
        </p:nvGraphicFramePr>
        <p:xfrm>
          <a:off x="339916" y="3606800"/>
          <a:ext cx="3604622" cy="294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4622">
                  <a:extLst>
                    <a:ext uri="{9D8B030D-6E8A-4147-A177-3AD203B41FA5}">
                      <a16:colId xmlns:a16="http://schemas.microsoft.com/office/drawing/2014/main" val="1260535347"/>
                    </a:ext>
                  </a:extLst>
                </a:gridCol>
              </a:tblGrid>
              <a:tr h="2946400">
                <a:tc>
                  <a:txBody>
                    <a:bodyPr/>
                    <a:lstStyle/>
                    <a:p>
                      <a:endParaRPr lang="en-US" sz="2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31178"/>
                  </a:ext>
                </a:extLst>
              </a:tr>
            </a:tbl>
          </a:graphicData>
        </a:graphic>
      </p:graphicFrame>
      <p:pic>
        <p:nvPicPr>
          <p:cNvPr id="18" name="Picture 2" descr="Related image">
            <a:extLst>
              <a:ext uri="{FF2B5EF4-FFF2-40B4-BE49-F238E27FC236}">
                <a16:creationId xmlns:a16="http://schemas.microsoft.com/office/drawing/2014/main" id="{D62A52FE-BA75-451F-B341-3BCD1BC6C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8" r="7623"/>
          <a:stretch/>
        </p:blipFill>
        <p:spPr bwMode="auto">
          <a:xfrm>
            <a:off x="339916" y="919604"/>
            <a:ext cx="3604623" cy="2687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lated image">
            <a:extLst>
              <a:ext uri="{FF2B5EF4-FFF2-40B4-BE49-F238E27FC236}">
                <a16:creationId xmlns:a16="http://schemas.microsoft.com/office/drawing/2014/main" id="{F26B0808-13C4-4253-AEE7-7637E7429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3"/>
          <a:stretch/>
        </p:blipFill>
        <p:spPr bwMode="auto">
          <a:xfrm>
            <a:off x="846432" y="1063141"/>
            <a:ext cx="2664903" cy="94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1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100FAB-9448-49E6-B9A9-5C55969D8E28}"/>
              </a:ext>
            </a:extLst>
          </p:cNvPr>
          <p:cNvSpPr/>
          <p:nvPr/>
        </p:nvSpPr>
        <p:spPr>
          <a:xfrm>
            <a:off x="0" y="228600"/>
            <a:ext cx="9144000" cy="6629400"/>
          </a:xfrm>
          <a:prstGeom prst="rect">
            <a:avLst/>
          </a:prstGeom>
          <a:solidFill>
            <a:srgbClr val="EFE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1" name="Picture 2" descr="Image result for mario panorama">
            <a:extLst>
              <a:ext uri="{FF2B5EF4-FFF2-40B4-BE49-F238E27FC236}">
                <a16:creationId xmlns:a16="http://schemas.microsoft.com/office/drawing/2014/main" id="{97A4A585-30C3-4A14-ABF3-CAAF4493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catan resource icons">
            <a:extLst>
              <a:ext uri="{FF2B5EF4-FFF2-40B4-BE49-F238E27FC236}">
                <a16:creationId xmlns:a16="http://schemas.microsoft.com/office/drawing/2014/main" id="{1A70A108-8BD9-457F-AC20-D7714490B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11333" r="7000" b="11333"/>
          <a:stretch/>
        </p:blipFill>
        <p:spPr bwMode="auto">
          <a:xfrm>
            <a:off x="541467" y="3986719"/>
            <a:ext cx="3201519" cy="215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88">
            <a:extLst>
              <a:ext uri="{FF2B5EF4-FFF2-40B4-BE49-F238E27FC236}">
                <a16:creationId xmlns:a16="http://schemas.microsoft.com/office/drawing/2014/main" id="{84198299-FA61-48BF-A757-81B2660D994E}"/>
              </a:ext>
            </a:extLst>
          </p:cNvPr>
          <p:cNvGraphicFramePr>
            <a:graphicFrameLocks noGrp="1"/>
          </p:cNvGraphicFramePr>
          <p:nvPr/>
        </p:nvGraphicFramePr>
        <p:xfrm>
          <a:off x="339916" y="3606800"/>
          <a:ext cx="3604622" cy="294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4622">
                  <a:extLst>
                    <a:ext uri="{9D8B030D-6E8A-4147-A177-3AD203B41FA5}">
                      <a16:colId xmlns:a16="http://schemas.microsoft.com/office/drawing/2014/main" val="1260535347"/>
                    </a:ext>
                  </a:extLst>
                </a:gridCol>
              </a:tblGrid>
              <a:tr h="2946400">
                <a:tc>
                  <a:txBody>
                    <a:bodyPr/>
                    <a:lstStyle/>
                    <a:p>
                      <a:endParaRPr lang="en-US" sz="2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31178"/>
                  </a:ext>
                </a:extLst>
              </a:tr>
            </a:tbl>
          </a:graphicData>
        </a:graphic>
      </p:graphicFrame>
      <p:pic>
        <p:nvPicPr>
          <p:cNvPr id="18" name="Picture 2" descr="Related image">
            <a:extLst>
              <a:ext uri="{FF2B5EF4-FFF2-40B4-BE49-F238E27FC236}">
                <a16:creationId xmlns:a16="http://schemas.microsoft.com/office/drawing/2014/main" id="{D62A52FE-BA75-451F-B341-3BCD1BC6C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8" r="7623"/>
          <a:stretch/>
        </p:blipFill>
        <p:spPr bwMode="auto">
          <a:xfrm>
            <a:off x="339916" y="919604"/>
            <a:ext cx="3604623" cy="2687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lated image">
            <a:extLst>
              <a:ext uri="{FF2B5EF4-FFF2-40B4-BE49-F238E27FC236}">
                <a16:creationId xmlns:a16="http://schemas.microsoft.com/office/drawing/2014/main" id="{F26B0808-13C4-4253-AEE7-7637E7429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3"/>
          <a:stretch/>
        </p:blipFill>
        <p:spPr bwMode="auto">
          <a:xfrm>
            <a:off x="846432" y="1063141"/>
            <a:ext cx="2664903" cy="94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catan building costs">
            <a:extLst>
              <a:ext uri="{FF2B5EF4-FFF2-40B4-BE49-F238E27FC236}">
                <a16:creationId xmlns:a16="http://schemas.microsoft.com/office/drawing/2014/main" id="{66E9CC84-907F-40A4-B3B3-AE0E5C9B8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37" y="3321509"/>
            <a:ext cx="5186763" cy="326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catan resource cards png">
            <a:extLst>
              <a:ext uri="{FF2B5EF4-FFF2-40B4-BE49-F238E27FC236}">
                <a16:creationId xmlns:a16="http://schemas.microsoft.com/office/drawing/2014/main" id="{7907E285-C1E3-4B00-BC85-878B367C9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538" y="624061"/>
            <a:ext cx="5199462" cy="243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ACF1E5-01D5-4FC1-9FC1-93C2140E33C1}"/>
              </a:ext>
            </a:extLst>
          </p:cNvPr>
          <p:cNvSpPr/>
          <p:nvPr/>
        </p:nvSpPr>
        <p:spPr>
          <a:xfrm>
            <a:off x="4343400" y="5643912"/>
            <a:ext cx="1828800" cy="391301"/>
          </a:xfrm>
          <a:prstGeom prst="rect">
            <a:avLst/>
          </a:prstGeom>
          <a:solidFill>
            <a:srgbClr val="EAC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Soldier</a:t>
            </a:r>
          </a:p>
        </p:txBody>
      </p:sp>
    </p:spTree>
    <p:extLst>
      <p:ext uri="{BB962C8B-B14F-4D97-AF65-F5344CB8AC3E}">
        <p14:creationId xmlns:p14="http://schemas.microsoft.com/office/powerpoint/2010/main" val="415815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100FAB-9448-49E6-B9A9-5C55969D8E28}"/>
              </a:ext>
            </a:extLst>
          </p:cNvPr>
          <p:cNvSpPr/>
          <p:nvPr/>
        </p:nvSpPr>
        <p:spPr>
          <a:xfrm>
            <a:off x="0" y="228600"/>
            <a:ext cx="9144000" cy="6629400"/>
          </a:xfrm>
          <a:prstGeom prst="rect">
            <a:avLst/>
          </a:prstGeom>
          <a:solidFill>
            <a:srgbClr val="EFE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1" name="Picture 2" descr="Image result for mario panorama">
            <a:extLst>
              <a:ext uri="{FF2B5EF4-FFF2-40B4-BE49-F238E27FC236}">
                <a16:creationId xmlns:a16="http://schemas.microsoft.com/office/drawing/2014/main" id="{97A4A585-30C3-4A14-ABF3-CAAF4493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elated image">
            <a:extLst>
              <a:ext uri="{FF2B5EF4-FFF2-40B4-BE49-F238E27FC236}">
                <a16:creationId xmlns:a16="http://schemas.microsoft.com/office/drawing/2014/main" id="{D62A52FE-BA75-451F-B341-3BCD1BC6C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8" r="7623"/>
          <a:stretch/>
        </p:blipFill>
        <p:spPr bwMode="auto">
          <a:xfrm>
            <a:off x="339916" y="919604"/>
            <a:ext cx="3604623" cy="2687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lated image">
            <a:extLst>
              <a:ext uri="{FF2B5EF4-FFF2-40B4-BE49-F238E27FC236}">
                <a16:creationId xmlns:a16="http://schemas.microsoft.com/office/drawing/2014/main" id="{F26B0808-13C4-4253-AEE7-7637E7429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3"/>
          <a:stretch/>
        </p:blipFill>
        <p:spPr bwMode="auto">
          <a:xfrm>
            <a:off x="846432" y="1063141"/>
            <a:ext cx="2664903" cy="94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catan resource icons">
            <a:extLst>
              <a:ext uri="{FF2B5EF4-FFF2-40B4-BE49-F238E27FC236}">
                <a16:creationId xmlns:a16="http://schemas.microsoft.com/office/drawing/2014/main" id="{65F27C51-C545-4456-93C7-964454744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11333" r="7000" b="11333"/>
          <a:stretch/>
        </p:blipFill>
        <p:spPr bwMode="auto">
          <a:xfrm>
            <a:off x="4972932" y="2614202"/>
            <a:ext cx="3201519" cy="215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3E15ABF-C9D6-4489-BF22-A30374A4E3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404878" y="4715336"/>
            <a:ext cx="356996" cy="381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F7BEC7-91BB-4BF7-9470-9518E6F239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813736" y="4715336"/>
            <a:ext cx="356996" cy="381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DDCB4A0-B107-4A01-8854-F1A0735CA5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409308" y="5090164"/>
            <a:ext cx="356996" cy="381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A19E296-27A3-4BA0-B570-2FBDC7EB48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818166" y="5090164"/>
            <a:ext cx="356996" cy="381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BB434B-F54E-4D5A-8052-A2E9B30342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408608" y="5477497"/>
            <a:ext cx="356996" cy="381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FFB5D3-50BC-4481-9932-CBC4F788B1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817466" y="5477497"/>
            <a:ext cx="356996" cy="381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5A7FE4-16D6-4898-A1D1-4450B6B153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413038" y="5852325"/>
            <a:ext cx="356996" cy="381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3E25F63-E86A-4B48-884F-92204049DE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821896" y="5852325"/>
            <a:ext cx="356996" cy="381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D8F7963-7A40-4962-9425-D665222027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413038" y="6239658"/>
            <a:ext cx="356996" cy="381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2F1A87E-2D2E-4581-9A98-DBC90FD176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4821896" y="6239658"/>
            <a:ext cx="356996" cy="381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F05DE-2969-43AD-94A5-686A19FFEC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227168" y="4828725"/>
            <a:ext cx="356996" cy="381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82C37E9-67AE-4FD8-9F87-5BC43E9877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636026" y="4828725"/>
            <a:ext cx="356996" cy="381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FD2DF19-EE89-4168-9176-9F5BB70994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231598" y="5203553"/>
            <a:ext cx="356996" cy="381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DAAE93F-7B3B-42BB-8C6F-25D1CFB43E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640456" y="5203553"/>
            <a:ext cx="356996" cy="381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F7589BA-0A9C-4265-9974-3C0F4741D0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230898" y="5590886"/>
            <a:ext cx="356996" cy="381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CA850C3-56E8-4A14-BE34-0EAF966BDC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639756" y="5590886"/>
            <a:ext cx="356996" cy="381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39DA581-D290-4418-8B94-02D09B4EDB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235328" y="5965714"/>
            <a:ext cx="356996" cy="381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DFDECE5-355B-4FF0-8C08-D9BC4E40AF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644186" y="5965714"/>
            <a:ext cx="356996" cy="381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7FF3838-3A51-467B-85E1-5291356379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235328" y="6353047"/>
            <a:ext cx="356996" cy="381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44EDC74-BB7A-4B9F-876E-70F8EBE35A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6644186" y="6353047"/>
            <a:ext cx="356996" cy="381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F5E5BE3-87CB-48B6-A788-5B928B67D2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151423" y="692440"/>
            <a:ext cx="356996" cy="381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7BFC62C-97C9-4F94-899D-DD79F4A941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560281" y="692440"/>
            <a:ext cx="356996" cy="381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A8A6EED-4A44-48CB-B78A-1C48EABE50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155853" y="1067268"/>
            <a:ext cx="356996" cy="381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8CEFD83-CA65-4E1B-9A10-6D684E10668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564711" y="1067268"/>
            <a:ext cx="356996" cy="381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6335C3B-800F-4402-9B79-6C88D81938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155153" y="1454601"/>
            <a:ext cx="356996" cy="381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499C125-BCAD-47B5-8CBB-25EEA7BD28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564011" y="1454601"/>
            <a:ext cx="356996" cy="3810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798210C-58DE-4271-B052-A2B6D0B953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159583" y="1829429"/>
            <a:ext cx="356996" cy="3810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A9E167D-A72E-403A-80B7-59CD7722FE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568441" y="1829429"/>
            <a:ext cx="356996" cy="3810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D191B8A-4A51-4885-97A3-66FB7FA665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159583" y="2216762"/>
            <a:ext cx="356996" cy="3810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46798DF-07AF-40CA-9D17-BD63967997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568441" y="2216762"/>
            <a:ext cx="356996" cy="3810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3A331EE-846F-48D3-AA1A-DC75C18FD9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244769" y="686107"/>
            <a:ext cx="356996" cy="3810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4A36C01-1BC0-4BF2-9109-C4257E753E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653627" y="686107"/>
            <a:ext cx="356996" cy="3810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A58884C-AE25-4DF8-BDBE-A2BB64BA63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249199" y="1060935"/>
            <a:ext cx="356996" cy="3810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0AC4E54-2480-4BF4-9034-0CEF948B02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658057" y="1060935"/>
            <a:ext cx="356996" cy="3810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118BB15-AD92-45D1-9E55-3C9564204B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248499" y="1448268"/>
            <a:ext cx="356996" cy="381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66B7B42-D56A-442C-8CBA-25F12C229A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657357" y="1448268"/>
            <a:ext cx="356996" cy="3810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8D06E37-D0D3-48EB-B03C-6D38C43E96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252929" y="1823096"/>
            <a:ext cx="356996" cy="381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1D3B874-7523-407B-AD48-E596EECA9B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661787" y="1823096"/>
            <a:ext cx="356996" cy="3810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02B9D0DA-5980-4D83-ADA3-869C4F1D9A4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252929" y="2210429"/>
            <a:ext cx="356996" cy="381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D8A37F2-7355-41B6-BD62-7FC99D79C5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661787" y="2210429"/>
            <a:ext cx="356996" cy="3810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7999279-DC39-41CD-91ED-1B3818E9A3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985845" y="4709164"/>
            <a:ext cx="356996" cy="3810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D9807F3-D4C9-4A04-AE0F-EA5B9C2E47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8394703" y="4709164"/>
            <a:ext cx="356996" cy="38100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A6C6036-7E99-4F09-BB7A-11198BB07A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990275" y="5083992"/>
            <a:ext cx="356996" cy="3810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FC458CD-E853-48CC-9E77-BC74DF5D67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8399133" y="5083992"/>
            <a:ext cx="356996" cy="3810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6833773-779E-427D-B340-6D1307BB0E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989575" y="5471325"/>
            <a:ext cx="356996" cy="3810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85F0FA1-3A21-40C1-A034-2F16A60417E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8398433" y="5471325"/>
            <a:ext cx="356996" cy="38100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C05CF8F-F5B5-457F-89ED-1A1903F2B8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994005" y="5846153"/>
            <a:ext cx="356996" cy="38100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18DFE0A-1EEF-4290-8329-2EE80AAA64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8402863" y="5846153"/>
            <a:ext cx="356996" cy="38100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45627113-1AAD-4496-82D8-C654B548DC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7994005" y="6233486"/>
            <a:ext cx="356996" cy="38100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CF962DF0-D214-40F5-80BE-D26D37BACA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8402863" y="6233486"/>
            <a:ext cx="356996" cy="381000"/>
          </a:xfrm>
          <a:prstGeom prst="rect">
            <a:avLst/>
          </a:prstGeom>
        </p:spPr>
      </p:pic>
      <p:graphicFrame>
        <p:nvGraphicFramePr>
          <p:cNvPr id="76" name="Table 88">
            <a:extLst>
              <a:ext uri="{FF2B5EF4-FFF2-40B4-BE49-F238E27FC236}">
                <a16:creationId xmlns:a16="http://schemas.microsoft.com/office/drawing/2014/main" id="{8F307209-7C5F-491D-B1B3-43802B737740}"/>
              </a:ext>
            </a:extLst>
          </p:cNvPr>
          <p:cNvGraphicFramePr>
            <a:graphicFrameLocks noGrp="1"/>
          </p:cNvGraphicFramePr>
          <p:nvPr/>
        </p:nvGraphicFramePr>
        <p:xfrm>
          <a:off x="344346" y="3606800"/>
          <a:ext cx="3604622" cy="294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4622">
                  <a:extLst>
                    <a:ext uri="{9D8B030D-6E8A-4147-A177-3AD203B41FA5}">
                      <a16:colId xmlns:a16="http://schemas.microsoft.com/office/drawing/2014/main" val="1260535347"/>
                    </a:ext>
                  </a:extLst>
                </a:gridCol>
              </a:tblGrid>
              <a:tr h="1473200">
                <a:tc>
                  <a:txBody>
                    <a:bodyPr/>
                    <a:lstStyle/>
                    <a:p>
                      <a:r>
                        <a:rPr lang="en-US" sz="2400" i="1" dirty="0"/>
                        <a:t>Longest Road</a:t>
                      </a:r>
                    </a:p>
                    <a:p>
                      <a:endParaRPr lang="en-US" sz="2400" i="1" dirty="0"/>
                    </a:p>
                    <a:p>
                      <a:r>
                        <a:rPr lang="en-US" sz="2400" i="1" dirty="0"/>
                        <a:t>                  ___________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31178"/>
                  </a:ext>
                </a:extLst>
              </a:tr>
              <a:tr h="1473200">
                <a:tc>
                  <a:txBody>
                    <a:bodyPr/>
                    <a:lstStyle/>
                    <a:p>
                      <a:r>
                        <a:rPr lang="en-US" sz="2400" i="1" dirty="0"/>
                        <a:t>Biggest Army</a:t>
                      </a:r>
                    </a:p>
                    <a:p>
                      <a:endParaRPr lang="en-US" sz="2400" i="1" dirty="0"/>
                    </a:p>
                    <a:p>
                      <a:r>
                        <a:rPr lang="en-US" sz="2400" i="1" dirty="0"/>
                        <a:t>                  ___________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13653"/>
                  </a:ext>
                </a:extLst>
              </a:tr>
            </a:tbl>
          </a:graphicData>
        </a:graphic>
      </p:graphicFrame>
      <p:pic>
        <p:nvPicPr>
          <p:cNvPr id="79" name="Picture 78">
            <a:extLst>
              <a:ext uri="{FF2B5EF4-FFF2-40B4-BE49-F238E27FC236}">
                <a16:creationId xmlns:a16="http://schemas.microsoft.com/office/drawing/2014/main" id="{45C99763-9E7D-4949-A9AE-10FE783B9A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28921" y="4176236"/>
            <a:ext cx="643882" cy="687176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FF2A17B8-50F0-4D5F-9290-B6BD2D4341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1206275" y="4176236"/>
            <a:ext cx="643882" cy="68717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B51E7067-EC6A-4BFA-BA20-B85297D544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528921" y="5626204"/>
            <a:ext cx="643882" cy="68717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E72CC1D-E847-459D-B276-98FFF39757B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4904" r="38324" b="42943"/>
          <a:stretch/>
        </p:blipFill>
        <p:spPr>
          <a:xfrm>
            <a:off x="1206275" y="5626204"/>
            <a:ext cx="643882" cy="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96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4F9575-A49D-44E7-B28F-461938C28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8967" y="2253594"/>
            <a:ext cx="1868290" cy="23082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9B13A-75FC-467D-8830-12A86DDE3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8967" y="4580633"/>
            <a:ext cx="1868290" cy="2308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1CF64F-7A38-415E-8CD8-EED76D5AB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8967" y="-30857"/>
            <a:ext cx="1868290" cy="2308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2E84CC-FC36-41EC-9019-5CB6C036E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96967" y="2253594"/>
            <a:ext cx="1868290" cy="2308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F52362-F040-48EA-835D-3D7A05445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96967" y="4580633"/>
            <a:ext cx="1868290" cy="2308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CCD571-C0F9-4CE8-A583-1745721F1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96967" y="-30857"/>
            <a:ext cx="1868290" cy="2308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FE1B38-79D9-4785-9DC5-8CF9DC7E5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0967" y="2253594"/>
            <a:ext cx="1868290" cy="23082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40E248-9CBD-495C-B490-82C8419AF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0967" y="4580633"/>
            <a:ext cx="1868290" cy="2308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111A1A-93A7-45D6-8E18-1F0A17E31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0967" y="-30857"/>
            <a:ext cx="1868290" cy="230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6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17D9452-2EFF-4734-9422-50DD742EB900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27E32-BEAE-4AB4-9C0C-8B68B7AA1DD6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1B56-DED1-41CA-BAA9-CFF28C0062E9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5ED8A-AAE3-45BB-A861-2B0C925F4415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16" name="Picture 2" descr="Image result for stripes png">
            <a:extLst>
              <a:ext uri="{FF2B5EF4-FFF2-40B4-BE49-F238E27FC236}">
                <a16:creationId xmlns:a16="http://schemas.microsoft.com/office/drawing/2014/main" id="{06C69E4E-F9C5-4D66-B3CD-094B009A0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2FBC5-072A-4822-897B-4F2CE35452D4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53C74-071B-49B0-94FE-C606F93FBB1A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FCDAD8-184C-4662-91A7-FEB788237108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BC273-D5E3-4A71-A095-BB72A2F4DDB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8CFF12-0632-4BA8-9BE3-95DB40EB472B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23" name="Picture 2" descr="Image result for stripes png">
            <a:extLst>
              <a:ext uri="{FF2B5EF4-FFF2-40B4-BE49-F238E27FC236}">
                <a16:creationId xmlns:a16="http://schemas.microsoft.com/office/drawing/2014/main" id="{44E7484F-FC32-4F5E-96EA-992878A46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40A15-AEEE-439D-8A9D-3DD50BB0E1CE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3A201-C9AF-4BD4-B795-9EC56409B8B2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pic>
        <p:nvPicPr>
          <p:cNvPr id="18" name="Picture 6" descr="Image result for single dice">
            <a:extLst>
              <a:ext uri="{FF2B5EF4-FFF2-40B4-BE49-F238E27FC236}">
                <a16:creationId xmlns:a16="http://schemas.microsoft.com/office/drawing/2014/main" id="{1E43D39D-54A6-41BF-8D1F-94A9F424C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1749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single dice">
            <a:extLst>
              <a:ext uri="{FF2B5EF4-FFF2-40B4-BE49-F238E27FC236}">
                <a16:creationId xmlns:a16="http://schemas.microsoft.com/office/drawing/2014/main" id="{50F41D63-DA74-496C-8560-B8AB1E7A0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407057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single dice">
            <a:extLst>
              <a:ext uri="{FF2B5EF4-FFF2-40B4-BE49-F238E27FC236}">
                <a16:creationId xmlns:a16="http://schemas.microsoft.com/office/drawing/2014/main" id="{2B6CABA9-2779-412A-B577-E47DEA364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7824" y="405152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single dice">
            <a:extLst>
              <a:ext uri="{FF2B5EF4-FFF2-40B4-BE49-F238E27FC236}">
                <a16:creationId xmlns:a16="http://schemas.microsoft.com/office/drawing/2014/main" id="{3C67DC66-8D19-4D88-876A-01ACBB391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9" y="6321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single dice">
            <a:extLst>
              <a:ext uri="{FF2B5EF4-FFF2-40B4-BE49-F238E27FC236}">
                <a16:creationId xmlns:a16="http://schemas.microsoft.com/office/drawing/2014/main" id="{4E117A17-02F1-4918-B337-7F394B20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single dice">
            <a:extLst>
              <a:ext uri="{FF2B5EF4-FFF2-40B4-BE49-F238E27FC236}">
                <a16:creationId xmlns:a16="http://schemas.microsoft.com/office/drawing/2014/main" id="{BE5AD7E3-36CC-4124-9B4C-AA1142A08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80629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83A385F-7A4A-4448-AFE5-AD24B081D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159" y="1710772"/>
            <a:ext cx="416638" cy="5147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ED11F05-BA32-456A-B823-5C5C6DC84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2830" y="1744594"/>
            <a:ext cx="416638" cy="51474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885E7E3-AFB0-489A-8B9A-DE2082687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451" y="1744594"/>
            <a:ext cx="416638" cy="51474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D5C8EE-32B1-4B3A-B2EE-AAAA3FB9A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162" y="4016201"/>
            <a:ext cx="416638" cy="51474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8D117A-A29D-4DC4-ACE9-3A93AD4F5B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356" y="4021138"/>
            <a:ext cx="416638" cy="51474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3DDBA49-688A-4266-A4D5-6979D186F8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830" y="4010628"/>
            <a:ext cx="416638" cy="5147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C7D20CC-709D-4CFF-8775-E9CBD930D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1261" y="6319839"/>
            <a:ext cx="416638" cy="5147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FB0D5BA-6704-46E9-9144-4C9F501F2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356" y="6311284"/>
            <a:ext cx="416638" cy="514746"/>
          </a:xfrm>
          <a:prstGeom prst="rect">
            <a:avLst/>
          </a:prstGeom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6B94300-8E60-45C1-BB1D-BBF50E8DE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991" y="4010628"/>
            <a:ext cx="416638" cy="51474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FE03653-B0C5-448E-8CFC-6ECC9555B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2858" y="1700978"/>
            <a:ext cx="416638" cy="514746"/>
          </a:xfrm>
          <a:prstGeom prst="rect">
            <a:avLst/>
          </a:prstGeom>
        </p:spPr>
      </p:pic>
      <p:pic>
        <p:nvPicPr>
          <p:cNvPr id="49" name="Picture 6" descr="Image result for single dice">
            <a:extLst>
              <a:ext uri="{FF2B5EF4-FFF2-40B4-BE49-F238E27FC236}">
                <a16:creationId xmlns:a16="http://schemas.microsoft.com/office/drawing/2014/main" id="{96B0165B-18A9-4F79-AF0A-B05F1EE89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5852" y="1747838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F337048-3FF3-4011-98C3-C2C989DDC7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6437" y="4016201"/>
            <a:ext cx="416638" cy="51474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8541A0E-6649-4505-BE0B-ECE319B93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423" y="6319839"/>
            <a:ext cx="416638" cy="51474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1F5F2CD-6365-4758-B5D0-EE6D0D54C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518" y="6311284"/>
            <a:ext cx="416638" cy="514746"/>
          </a:xfrm>
          <a:prstGeom prst="rect">
            <a:avLst/>
          </a:prstGeom>
        </p:spPr>
      </p:pic>
      <p:pic>
        <p:nvPicPr>
          <p:cNvPr id="55" name="Picture 6" descr="Image result for single dice">
            <a:extLst>
              <a:ext uri="{FF2B5EF4-FFF2-40B4-BE49-F238E27FC236}">
                <a16:creationId xmlns:a16="http://schemas.microsoft.com/office/drawing/2014/main" id="{7F1FCD99-AE83-423D-98E3-DDD4667B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311590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single dice">
            <a:extLst>
              <a:ext uri="{FF2B5EF4-FFF2-40B4-BE49-F238E27FC236}">
                <a16:creationId xmlns:a16="http://schemas.microsoft.com/office/drawing/2014/main" id="{68FAAB91-BC1E-4F7E-8368-B04315C5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6916" y="176514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68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4770395"/>
                  </p:ext>
                </p:extLst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AEF75F-3FCC-41F1-9C24-C77CA92E1906}"/>
              </a:ext>
            </a:extLst>
          </p:cNvPr>
          <p:cNvSpPr/>
          <p:nvPr/>
        </p:nvSpPr>
        <p:spPr>
          <a:xfrm>
            <a:off x="76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8F29E-E7F0-472E-A33C-41563ADBEDED}"/>
              </a:ext>
            </a:extLst>
          </p:cNvPr>
          <p:cNvSpPr/>
          <p:nvPr/>
        </p:nvSpPr>
        <p:spPr>
          <a:xfrm>
            <a:off x="3124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313E5-4B1B-43A8-82A7-AA575C45583F}"/>
              </a:ext>
            </a:extLst>
          </p:cNvPr>
          <p:cNvSpPr/>
          <p:nvPr/>
        </p:nvSpPr>
        <p:spPr>
          <a:xfrm>
            <a:off x="6172198" y="762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A83BBC-54B0-4045-9E57-87EDB9C28080}"/>
              </a:ext>
            </a:extLst>
          </p:cNvPr>
          <p:cNvSpPr/>
          <p:nvPr/>
        </p:nvSpPr>
        <p:spPr>
          <a:xfrm>
            <a:off x="76200" y="22860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05B33-11E8-49D8-AF3A-8AC817872CD9}"/>
              </a:ext>
            </a:extLst>
          </p:cNvPr>
          <p:cNvSpPr/>
          <p:nvPr/>
        </p:nvSpPr>
        <p:spPr>
          <a:xfrm>
            <a:off x="3124200" y="22930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0DF7A-0446-437B-98B5-473954A8B079}"/>
              </a:ext>
            </a:extLst>
          </p:cNvPr>
          <p:cNvSpPr/>
          <p:nvPr/>
        </p:nvSpPr>
        <p:spPr>
          <a:xfrm>
            <a:off x="6172198" y="22930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5ABDBD3-C968-4FCF-9F19-5F63C1E20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81516" y="4614530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573772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591110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DA61C413-88AF-4AF4-8D3D-9A6B5125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9034" y="4612758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572000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589338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003B8-1BFA-4B80-853B-0C0B0F817C33}"/>
              </a:ext>
            </a:extLst>
          </p:cNvPr>
          <p:cNvSpPr/>
          <p:nvPr/>
        </p:nvSpPr>
        <p:spPr>
          <a:xfrm>
            <a:off x="6180602" y="4612758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6" descr="Image result for single dice">
            <a:extLst>
              <a:ext uri="{FF2B5EF4-FFF2-40B4-BE49-F238E27FC236}">
                <a16:creationId xmlns:a16="http://schemas.microsoft.com/office/drawing/2014/main" id="{CBA9FD54-45B7-4162-8950-BB6E4CF2C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single dice">
            <a:extLst>
              <a:ext uri="{FF2B5EF4-FFF2-40B4-BE49-F238E27FC236}">
                <a16:creationId xmlns:a16="http://schemas.microsoft.com/office/drawing/2014/main" id="{11D28471-5B42-4CA8-B9D3-1E8FD695A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7" y="4007767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single dice">
            <a:extLst>
              <a:ext uri="{FF2B5EF4-FFF2-40B4-BE49-F238E27FC236}">
                <a16:creationId xmlns:a16="http://schemas.microsoft.com/office/drawing/2014/main" id="{6A41D860-A472-47D2-9D32-5B9FCDA90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70" y="1782395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single dice">
            <a:extLst>
              <a:ext uri="{FF2B5EF4-FFF2-40B4-BE49-F238E27FC236}">
                <a16:creationId xmlns:a16="http://schemas.microsoft.com/office/drawing/2014/main" id="{92B82730-4826-471E-88CC-D8860F0F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ingle dice">
            <a:extLst>
              <a:ext uri="{FF2B5EF4-FFF2-40B4-BE49-F238E27FC236}">
                <a16:creationId xmlns:a16="http://schemas.microsoft.com/office/drawing/2014/main" id="{7DFD3369-57F4-43DB-8030-14B6D4EC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single dice">
            <a:extLst>
              <a:ext uri="{FF2B5EF4-FFF2-40B4-BE49-F238E27FC236}">
                <a16:creationId xmlns:a16="http://schemas.microsoft.com/office/drawing/2014/main" id="{E087F9E5-C04A-4A06-804A-07A23B0DF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50718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D44303-4451-455C-ADC9-CA268C0CD9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5160" y="1728023"/>
            <a:ext cx="416638" cy="5147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9E3297E-5D89-4242-9F15-377A0621FA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3212" y="1736159"/>
            <a:ext cx="416638" cy="5147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B742BF-77BF-47C7-89C1-B9125A999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1161" y="1724283"/>
            <a:ext cx="416638" cy="5147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2E7B0F-7D25-4A6C-B0E6-98C17B6410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4780" y="4007767"/>
            <a:ext cx="416638" cy="5147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C9EF9A-7960-452D-A422-92C7BD79CC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8490" y="4006211"/>
            <a:ext cx="416638" cy="5147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A064E51-91B7-4354-B713-67EF9924D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2829" y="6306896"/>
            <a:ext cx="416638" cy="5147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6A9910-B1DC-48A4-B2AF-D229FCB5D5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3163" y="6319839"/>
            <a:ext cx="416638" cy="51474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265A6B-81E0-4A9D-A889-60C47866C7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5676" y="6311638"/>
            <a:ext cx="416638" cy="5147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2698CA-032F-444E-86DE-1E2F62643A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5405" y="6265467"/>
            <a:ext cx="416638" cy="514746"/>
          </a:xfrm>
          <a:prstGeom prst="rect">
            <a:avLst/>
          </a:prstGeom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4B1D821-D4F7-4E32-905D-CA165A71F7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321" y="1728023"/>
            <a:ext cx="416638" cy="5147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470B9B4-6FAA-4BA6-B4AD-D58B51EE68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1926" y="1714202"/>
            <a:ext cx="416638" cy="51474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516EBAE-220C-4FA3-B153-6858CD691A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5405" y="3988809"/>
            <a:ext cx="416638" cy="51474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23B95E4-7049-41D3-AC50-E0B839B915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176" y="6319839"/>
            <a:ext cx="416638" cy="51474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4F2C3C2-7DF1-4F5A-863D-D19B3D74E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176" y="1736159"/>
            <a:ext cx="416638" cy="5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88D915D-54F1-48B7-8196-FC6C51BBC7D6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B2D4A-3F72-425B-988F-0C884D7DB47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88329-8F0F-4387-88AE-1F8D2FC09A77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66E524-F144-4520-A3E8-61D5C7022DAB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A3CE63-0DF1-455D-A20B-AB7AE2E90598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FB3EB-91AB-46BB-AA5D-F163E71169C2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000CCF-D474-4BBA-91DC-41A691A80577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6" descr="Image result for single dice">
            <a:extLst>
              <a:ext uri="{FF2B5EF4-FFF2-40B4-BE49-F238E27FC236}">
                <a16:creationId xmlns:a16="http://schemas.microsoft.com/office/drawing/2014/main" id="{9C79D775-457F-434F-9F6D-3A0CD2DE1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ingle dice">
            <a:extLst>
              <a:ext uri="{FF2B5EF4-FFF2-40B4-BE49-F238E27FC236}">
                <a16:creationId xmlns:a16="http://schemas.microsoft.com/office/drawing/2014/main" id="{90339A9C-9C40-4205-B4FB-05127D367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single dice">
            <a:extLst>
              <a:ext uri="{FF2B5EF4-FFF2-40B4-BE49-F238E27FC236}">
                <a16:creationId xmlns:a16="http://schemas.microsoft.com/office/drawing/2014/main" id="{690C544D-629D-4B34-8592-F4BE00DF3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5911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ingle dice">
            <a:extLst>
              <a:ext uri="{FF2B5EF4-FFF2-40B4-BE49-F238E27FC236}">
                <a16:creationId xmlns:a16="http://schemas.microsoft.com/office/drawing/2014/main" id="{EDCE284C-20E6-4D54-A57B-443608857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ingle dice">
            <a:extLst>
              <a:ext uri="{FF2B5EF4-FFF2-40B4-BE49-F238E27FC236}">
                <a16:creationId xmlns:a16="http://schemas.microsoft.com/office/drawing/2014/main" id="{DC0E2B10-5CE3-4AB9-936D-E6F60F68B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ingle dice">
            <a:extLst>
              <a:ext uri="{FF2B5EF4-FFF2-40B4-BE49-F238E27FC236}">
                <a16:creationId xmlns:a16="http://schemas.microsoft.com/office/drawing/2014/main" id="{406135CA-5402-447E-A69F-31866A67A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single dice">
            <a:extLst>
              <a:ext uri="{FF2B5EF4-FFF2-40B4-BE49-F238E27FC236}">
                <a16:creationId xmlns:a16="http://schemas.microsoft.com/office/drawing/2014/main" id="{0D432366-D88F-4109-9A69-38479FC38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965DAA-CADF-431E-99EB-C323B519E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335" y="4044753"/>
            <a:ext cx="416638" cy="5147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EEA428-01B6-4F0B-9DF1-08020C8A24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675" y="4029972"/>
            <a:ext cx="416638" cy="51474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EF11CB5-0867-4C72-AA66-2BC044410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061" y="6265467"/>
            <a:ext cx="416638" cy="5147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07818E-B973-4B2E-830E-801D49E04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1843" y="1758753"/>
            <a:ext cx="416638" cy="5147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80E055D-EA26-4B04-8452-0D6AD12BF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4611" y="1731567"/>
            <a:ext cx="416638" cy="5147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54FC32-03FE-429B-BFD0-756282D293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3162" y="1729782"/>
            <a:ext cx="416638" cy="5147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7E679E-2445-4236-858D-5E6EB7536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204" y="1746054"/>
            <a:ext cx="416638" cy="5147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08AB64-BDF2-4518-B300-1816A5A04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0183" y="1738712"/>
            <a:ext cx="416638" cy="5147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09506E-B65F-499F-A7A9-120F849C86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6792" y="4017567"/>
            <a:ext cx="416638" cy="514746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 descr="Image result for single dice">
            <a:extLst>
              <a:ext uri="{FF2B5EF4-FFF2-40B4-BE49-F238E27FC236}">
                <a16:creationId xmlns:a16="http://schemas.microsoft.com/office/drawing/2014/main" id="{9EDB12A7-5C82-463F-9DCE-B11093B8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4946265" y="406995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65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90A6BE00-2434-4023-8B3E-7344E42AC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3768" y="4479196"/>
            <a:ext cx="2120428" cy="230603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F57C7B1-E703-4603-BC05-F0CDE35B6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3768" y="2193196"/>
            <a:ext cx="2120428" cy="230603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E0F6B02-614B-47FD-8977-94F1325E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3768" y="-92804"/>
            <a:ext cx="2120428" cy="23060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FE86BA8-9E40-424F-812D-91959AA3A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11786" y="4479196"/>
            <a:ext cx="2120428" cy="230603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5CC3786-746A-4C8B-A965-E94F84503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11786" y="2193196"/>
            <a:ext cx="2120428" cy="230603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3F5EC79-D2A8-45E1-9FBD-A38D66E7D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11786" y="-92804"/>
            <a:ext cx="2120428" cy="230603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EB52DF7-0013-4C3A-91FF-F6619178D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69804" y="4479196"/>
            <a:ext cx="2120428" cy="230603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A00DAF7-EAB6-41BA-8ACF-FD336A64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69804" y="2193196"/>
            <a:ext cx="2120428" cy="230603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5759FE9-400A-4930-97FA-E97A9FA5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69804" y="-92804"/>
            <a:ext cx="2120428" cy="23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59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17D9452-2EFF-4734-9422-50DD742EB900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27E32-BEAE-4AB4-9C0C-8B68B7AA1DD6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1B56-DED1-41CA-BAA9-CFF28C0062E9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5ED8A-AAE3-45BB-A861-2B0C925F4415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16" name="Picture 2" descr="Image result for stripes png">
            <a:extLst>
              <a:ext uri="{FF2B5EF4-FFF2-40B4-BE49-F238E27FC236}">
                <a16:creationId xmlns:a16="http://schemas.microsoft.com/office/drawing/2014/main" id="{06C69E4E-F9C5-4D66-B3CD-094B009A0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2FBC5-072A-4822-897B-4F2CE35452D4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53C74-071B-49B0-94FE-C606F93FBB1A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FCDAD8-184C-4662-91A7-FEB788237108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BC273-D5E3-4A71-A095-BB72A2F4DDB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8CFF12-0632-4BA8-9BE3-95DB40EB472B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23" name="Picture 2" descr="Image result for stripes png">
            <a:extLst>
              <a:ext uri="{FF2B5EF4-FFF2-40B4-BE49-F238E27FC236}">
                <a16:creationId xmlns:a16="http://schemas.microsoft.com/office/drawing/2014/main" id="{44E7484F-FC32-4F5E-96EA-992878A46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40A15-AEEE-439D-8A9D-3DD50BB0E1CE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3A201-C9AF-4BD4-B795-9EC56409B8B2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pic>
        <p:nvPicPr>
          <p:cNvPr id="18" name="Picture 6" descr="Image result for single dice">
            <a:extLst>
              <a:ext uri="{FF2B5EF4-FFF2-40B4-BE49-F238E27FC236}">
                <a16:creationId xmlns:a16="http://schemas.microsoft.com/office/drawing/2014/main" id="{1E43D39D-54A6-41BF-8D1F-94A9F424C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1749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single dice">
            <a:extLst>
              <a:ext uri="{FF2B5EF4-FFF2-40B4-BE49-F238E27FC236}">
                <a16:creationId xmlns:a16="http://schemas.microsoft.com/office/drawing/2014/main" id="{50F41D63-DA74-496C-8560-B8AB1E7A0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407057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single dice">
            <a:extLst>
              <a:ext uri="{FF2B5EF4-FFF2-40B4-BE49-F238E27FC236}">
                <a16:creationId xmlns:a16="http://schemas.microsoft.com/office/drawing/2014/main" id="{2B6CABA9-2779-412A-B577-E47DEA364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7824" y="405152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single dice">
            <a:extLst>
              <a:ext uri="{FF2B5EF4-FFF2-40B4-BE49-F238E27FC236}">
                <a16:creationId xmlns:a16="http://schemas.microsoft.com/office/drawing/2014/main" id="{3C67DC66-8D19-4D88-876A-01ACBB391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9" y="6321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single dice">
            <a:extLst>
              <a:ext uri="{FF2B5EF4-FFF2-40B4-BE49-F238E27FC236}">
                <a16:creationId xmlns:a16="http://schemas.microsoft.com/office/drawing/2014/main" id="{4E117A17-02F1-4918-B337-7F394B20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single dice">
            <a:extLst>
              <a:ext uri="{FF2B5EF4-FFF2-40B4-BE49-F238E27FC236}">
                <a16:creationId xmlns:a16="http://schemas.microsoft.com/office/drawing/2014/main" id="{BE5AD7E3-36CC-4124-9B4C-AA1142A08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80629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6" descr="Image result for single dice">
            <a:extLst>
              <a:ext uri="{FF2B5EF4-FFF2-40B4-BE49-F238E27FC236}">
                <a16:creationId xmlns:a16="http://schemas.microsoft.com/office/drawing/2014/main" id="{96B0165B-18A9-4F79-AF0A-B05F1EE89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5852" y="1747838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Image result for single dice">
            <a:extLst>
              <a:ext uri="{FF2B5EF4-FFF2-40B4-BE49-F238E27FC236}">
                <a16:creationId xmlns:a16="http://schemas.microsoft.com/office/drawing/2014/main" id="{7F1FCD99-AE83-423D-98E3-DDD4667B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311590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single dice">
            <a:extLst>
              <a:ext uri="{FF2B5EF4-FFF2-40B4-BE49-F238E27FC236}">
                <a16:creationId xmlns:a16="http://schemas.microsoft.com/office/drawing/2014/main" id="{68FAAB91-BC1E-4F7E-8368-B04315C5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6916" y="176514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12C2B99-EBC7-4E4D-9235-0916541908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1521" y="1736949"/>
            <a:ext cx="480345" cy="52239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51BC10A-7565-4FAA-B9AA-8D16474417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9135" y="1730281"/>
            <a:ext cx="480345" cy="52239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40EC7E6-5172-437E-87F4-1CEF73E09C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38892" y="4025645"/>
            <a:ext cx="480345" cy="52239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35E3D78-487A-4D83-8A96-AD7FB00532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9237" y="4025645"/>
            <a:ext cx="480345" cy="52239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39B209B-FB8F-45B0-9637-569D8ADE43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2784" y="1730702"/>
            <a:ext cx="480345" cy="52239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897CC0C-079C-4EC7-9B97-78505EE855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3129" y="1730702"/>
            <a:ext cx="480345" cy="52239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7ED5C74-6BEB-465E-9876-C686F4B34B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3636" y="4003047"/>
            <a:ext cx="480345" cy="52239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8502BBD-B75E-40E0-BF81-158AA1DF60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3981" y="4003047"/>
            <a:ext cx="480345" cy="52239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37183FD-6FF6-486D-B9D9-26B464E85B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9110" y="6296700"/>
            <a:ext cx="480345" cy="52239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0571546-2ECE-4E41-A438-B39A19CFFE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9455" y="6296700"/>
            <a:ext cx="480345" cy="52239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6AAC9F5F-5646-47BF-B9B4-53D3CD3A0A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8304" y="6323490"/>
            <a:ext cx="480345" cy="52239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5DE15FD8-4DB0-4A55-9142-3122111B2A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8649" y="6323490"/>
            <a:ext cx="480345" cy="52239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3C85FCA9-F8F1-439F-9064-AA67D7131C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3129" y="4026913"/>
            <a:ext cx="480345" cy="52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7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AEF75F-3FCC-41F1-9C24-C77CA92E1906}"/>
              </a:ext>
            </a:extLst>
          </p:cNvPr>
          <p:cNvSpPr/>
          <p:nvPr/>
        </p:nvSpPr>
        <p:spPr>
          <a:xfrm>
            <a:off x="76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8F29E-E7F0-472E-A33C-41563ADBEDED}"/>
              </a:ext>
            </a:extLst>
          </p:cNvPr>
          <p:cNvSpPr/>
          <p:nvPr/>
        </p:nvSpPr>
        <p:spPr>
          <a:xfrm>
            <a:off x="3124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313E5-4B1B-43A8-82A7-AA575C45583F}"/>
              </a:ext>
            </a:extLst>
          </p:cNvPr>
          <p:cNvSpPr/>
          <p:nvPr/>
        </p:nvSpPr>
        <p:spPr>
          <a:xfrm>
            <a:off x="6172198" y="88612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A83BBC-54B0-4045-9E57-87EDB9C28080}"/>
              </a:ext>
            </a:extLst>
          </p:cNvPr>
          <p:cNvSpPr/>
          <p:nvPr/>
        </p:nvSpPr>
        <p:spPr>
          <a:xfrm>
            <a:off x="76200" y="23622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05B33-11E8-49D8-AF3A-8AC817872CD9}"/>
              </a:ext>
            </a:extLst>
          </p:cNvPr>
          <p:cNvSpPr/>
          <p:nvPr/>
        </p:nvSpPr>
        <p:spPr>
          <a:xfrm>
            <a:off x="3124200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0DF7A-0446-437B-98B5-473954A8B079}"/>
              </a:ext>
            </a:extLst>
          </p:cNvPr>
          <p:cNvSpPr/>
          <p:nvPr/>
        </p:nvSpPr>
        <p:spPr>
          <a:xfrm>
            <a:off x="6172198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5ABDBD3-C968-4FCF-9F19-5F63C1E20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81516" y="4669849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629091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64642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DA61C413-88AF-4AF4-8D3D-9A6B5125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9034" y="4668077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62731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644657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003B8-1BFA-4B80-853B-0C0B0F817C33}"/>
              </a:ext>
            </a:extLst>
          </p:cNvPr>
          <p:cNvSpPr/>
          <p:nvPr/>
        </p:nvSpPr>
        <p:spPr>
          <a:xfrm>
            <a:off x="6180602" y="4668077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6" descr="Image result for single dice">
            <a:extLst>
              <a:ext uri="{FF2B5EF4-FFF2-40B4-BE49-F238E27FC236}">
                <a16:creationId xmlns:a16="http://schemas.microsoft.com/office/drawing/2014/main" id="{CBA9FD54-45B7-4162-8950-BB6E4CF2C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single dice">
            <a:extLst>
              <a:ext uri="{FF2B5EF4-FFF2-40B4-BE49-F238E27FC236}">
                <a16:creationId xmlns:a16="http://schemas.microsoft.com/office/drawing/2014/main" id="{11D28471-5B42-4CA8-B9D3-1E8FD695A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7" y="4007767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single dice">
            <a:extLst>
              <a:ext uri="{FF2B5EF4-FFF2-40B4-BE49-F238E27FC236}">
                <a16:creationId xmlns:a16="http://schemas.microsoft.com/office/drawing/2014/main" id="{6A41D860-A472-47D2-9D32-5B9FCDA90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70" y="1782395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single dice">
            <a:extLst>
              <a:ext uri="{FF2B5EF4-FFF2-40B4-BE49-F238E27FC236}">
                <a16:creationId xmlns:a16="http://schemas.microsoft.com/office/drawing/2014/main" id="{92B82730-4826-471E-88CC-D8860F0F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ingle dice">
            <a:extLst>
              <a:ext uri="{FF2B5EF4-FFF2-40B4-BE49-F238E27FC236}">
                <a16:creationId xmlns:a16="http://schemas.microsoft.com/office/drawing/2014/main" id="{7DFD3369-57F4-43DB-8030-14B6D4EC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single dice">
            <a:extLst>
              <a:ext uri="{FF2B5EF4-FFF2-40B4-BE49-F238E27FC236}">
                <a16:creationId xmlns:a16="http://schemas.microsoft.com/office/drawing/2014/main" id="{E087F9E5-C04A-4A06-804A-07A23B0DF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50718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136598-D0E9-497B-8DEF-321B7152B7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8947" y="1708051"/>
            <a:ext cx="480345" cy="5223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1177DAF-5C40-4E62-99AA-E7117F8711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9292" y="1708051"/>
            <a:ext cx="480345" cy="52239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7BB423B-6EC6-4CB1-91AF-1D82A069E9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0371" y="1697218"/>
            <a:ext cx="480345" cy="52239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97B2039-C3AD-46C6-B7F9-60E47D6C0A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0716" y="1697218"/>
            <a:ext cx="480345" cy="52239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0AF6950-D2CC-4B5A-972A-B59873BCB6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16316" y="1708476"/>
            <a:ext cx="480345" cy="52239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1CEB35B-C899-4CD7-9A5B-E020464913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96661" y="1708476"/>
            <a:ext cx="480345" cy="52239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2AAFC2E-B9C6-4B1C-B170-F58A90B1D4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8782" y="3983766"/>
            <a:ext cx="480345" cy="52239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AE153B5-00DB-4FF1-897F-CF062D5C4D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0642" y="3994993"/>
            <a:ext cx="480345" cy="52239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B91C52E-21D0-419A-BF9C-82EA3AE8EC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9480" y="3994993"/>
            <a:ext cx="480345" cy="52239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A078810-5684-4FC4-8058-D8BEF82B5A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7026" y="6311638"/>
            <a:ext cx="480345" cy="52239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99ADB62-F550-4177-B80A-862B7DAC66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8782" y="6300342"/>
            <a:ext cx="480345" cy="52239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C8883A6-A5AA-42D4-92C9-2FE93819B2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59111" y="6300342"/>
            <a:ext cx="480345" cy="52239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373E24F-7F4C-4207-BA2A-7E31E1D79A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9456" y="6300342"/>
            <a:ext cx="480345" cy="52239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6E43B02-A866-4C98-90AB-E495CE1312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8766" y="6308544"/>
            <a:ext cx="480345" cy="52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52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88D915D-54F1-48B7-8196-FC6C51BBC7D6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B2D4A-3F72-425B-988F-0C884D7DB47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88329-8F0F-4387-88AE-1F8D2FC09A77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66E524-F144-4520-A3E8-61D5C7022DAB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A3CE63-0DF1-455D-A20B-AB7AE2E90598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FB3EB-91AB-46BB-AA5D-F163E71169C2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000CCF-D474-4BBA-91DC-41A691A80577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6" descr="Image result for single dice">
            <a:extLst>
              <a:ext uri="{FF2B5EF4-FFF2-40B4-BE49-F238E27FC236}">
                <a16:creationId xmlns:a16="http://schemas.microsoft.com/office/drawing/2014/main" id="{9C79D775-457F-434F-9F6D-3A0CD2DE1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ingle dice">
            <a:extLst>
              <a:ext uri="{FF2B5EF4-FFF2-40B4-BE49-F238E27FC236}">
                <a16:creationId xmlns:a16="http://schemas.microsoft.com/office/drawing/2014/main" id="{90339A9C-9C40-4205-B4FB-05127D367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single dice">
            <a:extLst>
              <a:ext uri="{FF2B5EF4-FFF2-40B4-BE49-F238E27FC236}">
                <a16:creationId xmlns:a16="http://schemas.microsoft.com/office/drawing/2014/main" id="{690C544D-629D-4B34-8592-F4BE00DF3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5911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ingle dice">
            <a:extLst>
              <a:ext uri="{FF2B5EF4-FFF2-40B4-BE49-F238E27FC236}">
                <a16:creationId xmlns:a16="http://schemas.microsoft.com/office/drawing/2014/main" id="{EDCE284C-20E6-4D54-A57B-443608857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ingle dice">
            <a:extLst>
              <a:ext uri="{FF2B5EF4-FFF2-40B4-BE49-F238E27FC236}">
                <a16:creationId xmlns:a16="http://schemas.microsoft.com/office/drawing/2014/main" id="{DC0E2B10-5CE3-4AB9-936D-E6F60F68B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ingle dice">
            <a:extLst>
              <a:ext uri="{FF2B5EF4-FFF2-40B4-BE49-F238E27FC236}">
                <a16:creationId xmlns:a16="http://schemas.microsoft.com/office/drawing/2014/main" id="{406135CA-5402-447E-A69F-31866A67A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single dice">
            <a:extLst>
              <a:ext uri="{FF2B5EF4-FFF2-40B4-BE49-F238E27FC236}">
                <a16:creationId xmlns:a16="http://schemas.microsoft.com/office/drawing/2014/main" id="{0D432366-D88F-4109-9A69-38479FC38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 descr="Image result for single dice">
            <a:extLst>
              <a:ext uri="{FF2B5EF4-FFF2-40B4-BE49-F238E27FC236}">
                <a16:creationId xmlns:a16="http://schemas.microsoft.com/office/drawing/2014/main" id="{9EDB12A7-5C82-463F-9DCE-B11093B8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4946265" y="406995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D7E564A-007A-4041-8B19-69B5D49044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27991" y="1738712"/>
            <a:ext cx="480345" cy="52239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32C91FB-7FCA-4B04-A5ED-75944204D9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75512" y="1729782"/>
            <a:ext cx="480345" cy="52239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4582FC1-9267-405B-A55D-4E128748DE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23433" y="4016156"/>
            <a:ext cx="480345" cy="5223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3587836-DF98-4977-8E75-FCE0270BBD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9303" y="4005436"/>
            <a:ext cx="480345" cy="52239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013FE24-591E-48A3-A369-968A8A9C08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1703" y="4036848"/>
            <a:ext cx="480345" cy="52239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43E1766-5C83-4D38-BD58-FBA7E01433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0354" y="6304027"/>
            <a:ext cx="480345" cy="52239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603979F-D8C3-483C-A0D2-B9F652E602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59110" y="1705799"/>
            <a:ext cx="480345" cy="52239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A4E98C6-4907-4E2A-8C0A-09C47A53A3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9455" y="1705799"/>
            <a:ext cx="480345" cy="52239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DBDA761-5AE8-4C14-8C7D-6C53BE5BD6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85969" y="1701135"/>
            <a:ext cx="480345" cy="52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75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49ED39-E039-4D7D-8229-CC96646AF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02831" y="2411580"/>
            <a:ext cx="1938337" cy="2051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F6E3F1-BF46-435F-9CC8-7EAD07CE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02830" y="4744089"/>
            <a:ext cx="1938337" cy="2051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9B7D25-1EA5-46BB-BD29-4BACDC90F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02830" y="182966"/>
            <a:ext cx="1938337" cy="2051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B40BAF-5584-4D05-8C68-E64634AC9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09713" y="2411580"/>
            <a:ext cx="1938337" cy="2051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C861A2-FF31-48A4-AD7B-2808A8197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09712" y="4744089"/>
            <a:ext cx="1938337" cy="20513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9B1C68-90DB-4706-8517-4FEEF65F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09712" y="182966"/>
            <a:ext cx="1938337" cy="2051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C4EC0C-0D15-4106-93E5-0C1B9805A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0548" y="2411581"/>
            <a:ext cx="1938337" cy="20513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1D0AC2-1C89-4640-BD5F-C2EA09ACB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0547" y="4744090"/>
            <a:ext cx="1938337" cy="20513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76C843-C342-468F-90B9-7483EF1EC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0547" y="182967"/>
            <a:ext cx="1938337" cy="205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78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17D9452-2EFF-4734-9422-50DD742EB900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27E32-BEAE-4AB4-9C0C-8B68B7AA1DD6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1B56-DED1-41CA-BAA9-CFF28C0062E9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5ED8A-AAE3-45BB-A861-2B0C925F4415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16" name="Picture 2" descr="Image result for stripes png">
            <a:extLst>
              <a:ext uri="{FF2B5EF4-FFF2-40B4-BE49-F238E27FC236}">
                <a16:creationId xmlns:a16="http://schemas.microsoft.com/office/drawing/2014/main" id="{06C69E4E-F9C5-4D66-B3CD-094B009A0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2FBC5-072A-4822-897B-4F2CE35452D4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53C74-071B-49B0-94FE-C606F93FBB1A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FCDAD8-184C-4662-91A7-FEB788237108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BC273-D5E3-4A71-A095-BB72A2F4DDB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8CFF12-0632-4BA8-9BE3-95DB40EB472B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23" name="Picture 2" descr="Image result for stripes png">
            <a:extLst>
              <a:ext uri="{FF2B5EF4-FFF2-40B4-BE49-F238E27FC236}">
                <a16:creationId xmlns:a16="http://schemas.microsoft.com/office/drawing/2014/main" id="{44E7484F-FC32-4F5E-96EA-992878A46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40A15-AEEE-439D-8A9D-3DD50BB0E1CE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3A201-C9AF-4BD4-B795-9EC56409B8B2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pic>
        <p:nvPicPr>
          <p:cNvPr id="18" name="Picture 6" descr="Image result for single dice">
            <a:extLst>
              <a:ext uri="{FF2B5EF4-FFF2-40B4-BE49-F238E27FC236}">
                <a16:creationId xmlns:a16="http://schemas.microsoft.com/office/drawing/2014/main" id="{1E43D39D-54A6-41BF-8D1F-94A9F424C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1749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single dice">
            <a:extLst>
              <a:ext uri="{FF2B5EF4-FFF2-40B4-BE49-F238E27FC236}">
                <a16:creationId xmlns:a16="http://schemas.microsoft.com/office/drawing/2014/main" id="{50F41D63-DA74-496C-8560-B8AB1E7A0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407057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single dice">
            <a:extLst>
              <a:ext uri="{FF2B5EF4-FFF2-40B4-BE49-F238E27FC236}">
                <a16:creationId xmlns:a16="http://schemas.microsoft.com/office/drawing/2014/main" id="{2B6CABA9-2779-412A-B577-E47DEA364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7824" y="405152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single dice">
            <a:extLst>
              <a:ext uri="{FF2B5EF4-FFF2-40B4-BE49-F238E27FC236}">
                <a16:creationId xmlns:a16="http://schemas.microsoft.com/office/drawing/2014/main" id="{3C67DC66-8D19-4D88-876A-01ACBB391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9" y="6321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single dice">
            <a:extLst>
              <a:ext uri="{FF2B5EF4-FFF2-40B4-BE49-F238E27FC236}">
                <a16:creationId xmlns:a16="http://schemas.microsoft.com/office/drawing/2014/main" id="{4E117A17-02F1-4918-B337-7F394B20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single dice">
            <a:extLst>
              <a:ext uri="{FF2B5EF4-FFF2-40B4-BE49-F238E27FC236}">
                <a16:creationId xmlns:a16="http://schemas.microsoft.com/office/drawing/2014/main" id="{BE5AD7E3-36CC-4124-9B4C-AA1142A08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80629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6" descr="Image result for single dice">
            <a:extLst>
              <a:ext uri="{FF2B5EF4-FFF2-40B4-BE49-F238E27FC236}">
                <a16:creationId xmlns:a16="http://schemas.microsoft.com/office/drawing/2014/main" id="{96B0165B-18A9-4F79-AF0A-B05F1EE89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5852" y="1747838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Image result for single dice">
            <a:extLst>
              <a:ext uri="{FF2B5EF4-FFF2-40B4-BE49-F238E27FC236}">
                <a16:creationId xmlns:a16="http://schemas.microsoft.com/office/drawing/2014/main" id="{7F1FCD99-AE83-423D-98E3-DDD4667B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311590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single dice">
            <a:extLst>
              <a:ext uri="{FF2B5EF4-FFF2-40B4-BE49-F238E27FC236}">
                <a16:creationId xmlns:a16="http://schemas.microsoft.com/office/drawing/2014/main" id="{68FAAB91-BC1E-4F7E-8368-B04315C5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6916" y="176514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396E95A-67A6-46D8-9B2D-D144B1453F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5633" y="4073377"/>
            <a:ext cx="437025" cy="4625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441DA3B-827B-4A27-95B7-ABE8F9409A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41488" y="4074854"/>
            <a:ext cx="437025" cy="46250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250B833-BBDD-4B7C-A3EF-2A32FB687C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9479" y="6370314"/>
            <a:ext cx="437025" cy="46250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34E5A6E-9ED5-4C5C-8D3E-007EB03E6C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5334" y="6371791"/>
            <a:ext cx="437025" cy="46250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0DBFA07-5FDB-492C-9ABB-AC88C8AADA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5805" y="6355496"/>
            <a:ext cx="437025" cy="46250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DC5804F-89D6-414F-9214-4C79264B5F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1660" y="6356973"/>
            <a:ext cx="437025" cy="46250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A53BFBC-5FCF-4CF0-8464-CCB19610F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3659" y="1771442"/>
            <a:ext cx="437025" cy="46250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B7FEAA8-FB06-4389-A352-13824DD104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9514" y="1772919"/>
            <a:ext cx="437025" cy="46250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DFF6DF8-D581-4F6C-AC42-22B44216AA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6789" y="4074854"/>
            <a:ext cx="437025" cy="46250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AC8B804-5E78-4434-95EA-98BCD748E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12644" y="4076331"/>
            <a:ext cx="437025" cy="46250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E69601D-EA1F-498E-925B-C020760E9B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0617" y="4068440"/>
            <a:ext cx="437025" cy="46250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BC89C9AD-6696-4D1C-88D5-D92D90F85A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7589" y="1771442"/>
            <a:ext cx="437025" cy="46250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CAB5E25-D170-40F6-A3D5-261E69687F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8827" y="1760801"/>
            <a:ext cx="437025" cy="4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55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AEF75F-3FCC-41F1-9C24-C77CA92E1906}"/>
              </a:ext>
            </a:extLst>
          </p:cNvPr>
          <p:cNvSpPr/>
          <p:nvPr/>
        </p:nvSpPr>
        <p:spPr>
          <a:xfrm>
            <a:off x="76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8F29E-E7F0-472E-A33C-41563ADBEDED}"/>
              </a:ext>
            </a:extLst>
          </p:cNvPr>
          <p:cNvSpPr/>
          <p:nvPr/>
        </p:nvSpPr>
        <p:spPr>
          <a:xfrm>
            <a:off x="3124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313E5-4B1B-43A8-82A7-AA575C45583F}"/>
              </a:ext>
            </a:extLst>
          </p:cNvPr>
          <p:cNvSpPr/>
          <p:nvPr/>
        </p:nvSpPr>
        <p:spPr>
          <a:xfrm>
            <a:off x="6172198" y="88612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A83BBC-54B0-4045-9E57-87EDB9C28080}"/>
              </a:ext>
            </a:extLst>
          </p:cNvPr>
          <p:cNvSpPr/>
          <p:nvPr/>
        </p:nvSpPr>
        <p:spPr>
          <a:xfrm>
            <a:off x="76200" y="23622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05B33-11E8-49D8-AF3A-8AC817872CD9}"/>
              </a:ext>
            </a:extLst>
          </p:cNvPr>
          <p:cNvSpPr/>
          <p:nvPr/>
        </p:nvSpPr>
        <p:spPr>
          <a:xfrm>
            <a:off x="3124200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0DF7A-0446-437B-98B5-473954A8B079}"/>
              </a:ext>
            </a:extLst>
          </p:cNvPr>
          <p:cNvSpPr/>
          <p:nvPr/>
        </p:nvSpPr>
        <p:spPr>
          <a:xfrm>
            <a:off x="6172198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5ABDBD3-C968-4FCF-9F19-5F63C1E20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81516" y="4669849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629091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64642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DA61C413-88AF-4AF4-8D3D-9A6B5125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9034" y="4668077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62731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644657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003B8-1BFA-4B80-853B-0C0B0F817C33}"/>
              </a:ext>
            </a:extLst>
          </p:cNvPr>
          <p:cNvSpPr/>
          <p:nvPr/>
        </p:nvSpPr>
        <p:spPr>
          <a:xfrm>
            <a:off x="6180602" y="4668077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6" descr="Image result for single dice">
            <a:extLst>
              <a:ext uri="{FF2B5EF4-FFF2-40B4-BE49-F238E27FC236}">
                <a16:creationId xmlns:a16="http://schemas.microsoft.com/office/drawing/2014/main" id="{CBA9FD54-45B7-4162-8950-BB6E4CF2C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single dice">
            <a:extLst>
              <a:ext uri="{FF2B5EF4-FFF2-40B4-BE49-F238E27FC236}">
                <a16:creationId xmlns:a16="http://schemas.microsoft.com/office/drawing/2014/main" id="{11D28471-5B42-4CA8-B9D3-1E8FD695A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7" y="4007767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single dice">
            <a:extLst>
              <a:ext uri="{FF2B5EF4-FFF2-40B4-BE49-F238E27FC236}">
                <a16:creationId xmlns:a16="http://schemas.microsoft.com/office/drawing/2014/main" id="{6A41D860-A472-47D2-9D32-5B9FCDA90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70" y="1782395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single dice">
            <a:extLst>
              <a:ext uri="{FF2B5EF4-FFF2-40B4-BE49-F238E27FC236}">
                <a16:creationId xmlns:a16="http://schemas.microsoft.com/office/drawing/2014/main" id="{92B82730-4826-471E-88CC-D8860F0F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ingle dice">
            <a:extLst>
              <a:ext uri="{FF2B5EF4-FFF2-40B4-BE49-F238E27FC236}">
                <a16:creationId xmlns:a16="http://schemas.microsoft.com/office/drawing/2014/main" id="{7DFD3369-57F4-43DB-8030-14B6D4EC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single dice">
            <a:extLst>
              <a:ext uri="{FF2B5EF4-FFF2-40B4-BE49-F238E27FC236}">
                <a16:creationId xmlns:a16="http://schemas.microsoft.com/office/drawing/2014/main" id="{E087F9E5-C04A-4A06-804A-07A23B0DF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50718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F0A0EBF-8EF8-42AF-9BF5-1C72E0090D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56069" y="1745570"/>
            <a:ext cx="437025" cy="46250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C7FCAFC-0B9B-4827-9237-EB7C2C90B61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1924" y="1747047"/>
            <a:ext cx="437025" cy="46250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FA85FF4-AF65-49F7-BA70-3580F590EB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8169" y="1759185"/>
            <a:ext cx="437025" cy="46250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201BB75-438A-490C-878C-E2944D5A8B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4024" y="1760662"/>
            <a:ext cx="437025" cy="46250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6AA18B6-6D1C-4610-B956-CCE1936625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30743" y="1725943"/>
            <a:ext cx="437025" cy="4625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D66B02B-195D-46C4-A593-23CC7DBAAD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6598" y="1727420"/>
            <a:ext cx="437025" cy="46250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C492EDC-3BFB-45F5-9A7F-78EC501816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5482" y="4041048"/>
            <a:ext cx="437025" cy="46250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13F92D5-AAD9-43A4-A031-83D873252F7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442" y="6335117"/>
            <a:ext cx="437025" cy="4625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5B140BC-24EE-43C3-B562-448B91062B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4110" y="4004134"/>
            <a:ext cx="437025" cy="46250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CC920A8-B82E-4B4F-B946-0FC8B765A7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0111" y="4048572"/>
            <a:ext cx="437025" cy="46250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397DB56-47B1-4163-8D82-9F657D1100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38643" y="6344914"/>
            <a:ext cx="437025" cy="4625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ED4078A-8C96-4254-8D3D-F3606C053A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4498" y="6346391"/>
            <a:ext cx="437025" cy="46250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D8BD27-00E5-4E93-AD47-2E314CE1BB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9813" y="6335117"/>
            <a:ext cx="437025" cy="46250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9A7FF22-935D-45EF-B1F7-4EE12AD6A0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2788" y="6347430"/>
            <a:ext cx="437025" cy="4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66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88D915D-54F1-48B7-8196-FC6C51BBC7D6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B2D4A-3F72-425B-988F-0C884D7DB47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88329-8F0F-4387-88AE-1F8D2FC09A77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66E524-F144-4520-A3E8-61D5C7022DAB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A3CE63-0DF1-455D-A20B-AB7AE2E90598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FB3EB-91AB-46BB-AA5D-F163E71169C2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000CCF-D474-4BBA-91DC-41A691A80577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6" descr="Image result for single dice">
            <a:extLst>
              <a:ext uri="{FF2B5EF4-FFF2-40B4-BE49-F238E27FC236}">
                <a16:creationId xmlns:a16="http://schemas.microsoft.com/office/drawing/2014/main" id="{9C79D775-457F-434F-9F6D-3A0CD2DE1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ingle dice">
            <a:extLst>
              <a:ext uri="{FF2B5EF4-FFF2-40B4-BE49-F238E27FC236}">
                <a16:creationId xmlns:a16="http://schemas.microsoft.com/office/drawing/2014/main" id="{90339A9C-9C40-4205-B4FB-05127D367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single dice">
            <a:extLst>
              <a:ext uri="{FF2B5EF4-FFF2-40B4-BE49-F238E27FC236}">
                <a16:creationId xmlns:a16="http://schemas.microsoft.com/office/drawing/2014/main" id="{690C544D-629D-4B34-8592-F4BE00DF3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5911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ingle dice">
            <a:extLst>
              <a:ext uri="{FF2B5EF4-FFF2-40B4-BE49-F238E27FC236}">
                <a16:creationId xmlns:a16="http://schemas.microsoft.com/office/drawing/2014/main" id="{EDCE284C-20E6-4D54-A57B-443608857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ingle dice">
            <a:extLst>
              <a:ext uri="{FF2B5EF4-FFF2-40B4-BE49-F238E27FC236}">
                <a16:creationId xmlns:a16="http://schemas.microsoft.com/office/drawing/2014/main" id="{DC0E2B10-5CE3-4AB9-936D-E6F60F68B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ingle dice">
            <a:extLst>
              <a:ext uri="{FF2B5EF4-FFF2-40B4-BE49-F238E27FC236}">
                <a16:creationId xmlns:a16="http://schemas.microsoft.com/office/drawing/2014/main" id="{406135CA-5402-447E-A69F-31866A67A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single dice">
            <a:extLst>
              <a:ext uri="{FF2B5EF4-FFF2-40B4-BE49-F238E27FC236}">
                <a16:creationId xmlns:a16="http://schemas.microsoft.com/office/drawing/2014/main" id="{0D432366-D88F-4109-9A69-38479FC38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 descr="Image result for single dice">
            <a:extLst>
              <a:ext uri="{FF2B5EF4-FFF2-40B4-BE49-F238E27FC236}">
                <a16:creationId xmlns:a16="http://schemas.microsoft.com/office/drawing/2014/main" id="{9EDB12A7-5C82-463F-9DCE-B11093B8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4946265" y="406995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29AD2A-405E-4611-9C5D-B523A9780C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96920" y="1791780"/>
            <a:ext cx="437025" cy="46250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803B92F-C27E-43F6-9F86-081DFEEFFD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2775" y="1793257"/>
            <a:ext cx="437025" cy="4625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44968D5-F8A7-432B-9B93-411036C341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4255" y="4060699"/>
            <a:ext cx="437025" cy="46250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AFEA404-39E5-42EC-9025-7AEAFA08BC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5287" y="4077425"/>
            <a:ext cx="437025" cy="46250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45B3FFB-1E7D-495A-B71A-79050341AD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3814" y="1793257"/>
            <a:ext cx="437025" cy="46250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C46B860-75A2-491B-A1A4-5C4C4676F5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5402" y="1784872"/>
            <a:ext cx="437025" cy="46250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66D1245-71CE-4203-9920-7A21A834FA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1684" y="1778859"/>
            <a:ext cx="437025" cy="46250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0514ECD7-2AE8-49E2-839E-A7219CC06E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18832" y="4060699"/>
            <a:ext cx="437025" cy="46250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6765E5-998A-48E8-832E-16805B1D52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7593" y="6317706"/>
            <a:ext cx="437025" cy="4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02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F34AB-EF89-41A1-AADD-8CDE7BD9A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5910" y="2367839"/>
            <a:ext cx="1834853" cy="21162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289977-36B3-450E-BA06-DEA98B44A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5909" y="87890"/>
            <a:ext cx="1834853" cy="2116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5017C6-2D40-4059-B1F2-E68343AE4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54573" y="4653837"/>
            <a:ext cx="1834853" cy="2116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656ADA-5ED4-4F5B-A3BE-383955E60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93910" y="2370863"/>
            <a:ext cx="1834853" cy="2116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7EA9EA-0BEC-40B6-B1E9-D3B9D43EC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93909" y="90914"/>
            <a:ext cx="1834853" cy="2116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2BBF23-F986-412B-8031-B5ED904A5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02573" y="4656861"/>
            <a:ext cx="1834853" cy="2116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65174E-4C99-46AF-A16C-CB81399CC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5239" y="2367839"/>
            <a:ext cx="1834853" cy="21162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23503-4F06-4C87-B7C2-843176643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5238" y="87890"/>
            <a:ext cx="1834853" cy="21162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263D53-C3B6-44AD-8FCF-2600000CF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3902" y="4653837"/>
            <a:ext cx="1834853" cy="21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13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17D9452-2EFF-4734-9422-50DD742EB900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27E32-BEAE-4AB4-9C0C-8B68B7AA1DD6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1B56-DED1-41CA-BAA9-CFF28C0062E9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5ED8A-AAE3-45BB-A861-2B0C925F4415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16" name="Picture 2" descr="Image result for stripes png">
            <a:extLst>
              <a:ext uri="{FF2B5EF4-FFF2-40B4-BE49-F238E27FC236}">
                <a16:creationId xmlns:a16="http://schemas.microsoft.com/office/drawing/2014/main" id="{06C69E4E-F9C5-4D66-B3CD-094B009A0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2FBC5-072A-4822-897B-4F2CE35452D4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53C74-071B-49B0-94FE-C606F93FBB1A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FCDAD8-184C-4662-91A7-FEB788237108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BC273-D5E3-4A71-A095-BB72A2F4DDB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8CFF12-0632-4BA8-9BE3-95DB40EB472B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23" name="Picture 2" descr="Image result for stripes png">
            <a:extLst>
              <a:ext uri="{FF2B5EF4-FFF2-40B4-BE49-F238E27FC236}">
                <a16:creationId xmlns:a16="http://schemas.microsoft.com/office/drawing/2014/main" id="{44E7484F-FC32-4F5E-96EA-992878A46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40A15-AEEE-439D-8A9D-3DD50BB0E1CE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3A201-C9AF-4BD4-B795-9EC56409B8B2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pic>
        <p:nvPicPr>
          <p:cNvPr id="18" name="Picture 6" descr="Image result for single dice">
            <a:extLst>
              <a:ext uri="{FF2B5EF4-FFF2-40B4-BE49-F238E27FC236}">
                <a16:creationId xmlns:a16="http://schemas.microsoft.com/office/drawing/2014/main" id="{1E43D39D-54A6-41BF-8D1F-94A9F424C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1749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single dice">
            <a:extLst>
              <a:ext uri="{FF2B5EF4-FFF2-40B4-BE49-F238E27FC236}">
                <a16:creationId xmlns:a16="http://schemas.microsoft.com/office/drawing/2014/main" id="{50F41D63-DA74-496C-8560-B8AB1E7A0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407057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single dice">
            <a:extLst>
              <a:ext uri="{FF2B5EF4-FFF2-40B4-BE49-F238E27FC236}">
                <a16:creationId xmlns:a16="http://schemas.microsoft.com/office/drawing/2014/main" id="{2B6CABA9-2779-412A-B577-E47DEA364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7824" y="405152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single dice">
            <a:extLst>
              <a:ext uri="{FF2B5EF4-FFF2-40B4-BE49-F238E27FC236}">
                <a16:creationId xmlns:a16="http://schemas.microsoft.com/office/drawing/2014/main" id="{3C67DC66-8D19-4D88-876A-01ACBB391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9" y="6321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single dice">
            <a:extLst>
              <a:ext uri="{FF2B5EF4-FFF2-40B4-BE49-F238E27FC236}">
                <a16:creationId xmlns:a16="http://schemas.microsoft.com/office/drawing/2014/main" id="{4E117A17-02F1-4918-B337-7F394B20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single dice">
            <a:extLst>
              <a:ext uri="{FF2B5EF4-FFF2-40B4-BE49-F238E27FC236}">
                <a16:creationId xmlns:a16="http://schemas.microsoft.com/office/drawing/2014/main" id="{BE5AD7E3-36CC-4124-9B4C-AA1142A08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80629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6" descr="Image result for single dice">
            <a:extLst>
              <a:ext uri="{FF2B5EF4-FFF2-40B4-BE49-F238E27FC236}">
                <a16:creationId xmlns:a16="http://schemas.microsoft.com/office/drawing/2014/main" id="{96B0165B-18A9-4F79-AF0A-B05F1EE89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5852" y="1747838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Image result for single dice">
            <a:extLst>
              <a:ext uri="{FF2B5EF4-FFF2-40B4-BE49-F238E27FC236}">
                <a16:creationId xmlns:a16="http://schemas.microsoft.com/office/drawing/2014/main" id="{7F1FCD99-AE83-423D-98E3-DDD4667B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311590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single dice">
            <a:extLst>
              <a:ext uri="{FF2B5EF4-FFF2-40B4-BE49-F238E27FC236}">
                <a16:creationId xmlns:a16="http://schemas.microsoft.com/office/drawing/2014/main" id="{68FAAB91-BC1E-4F7E-8368-B04315C5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6916" y="176514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07E4E17-EFAC-4FF8-ACE2-0AC5FFD7BA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4435" y="4049861"/>
            <a:ext cx="415365" cy="47907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D047188-2608-4858-83E3-D3ED065F8B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6294" y="4054514"/>
            <a:ext cx="415365" cy="47907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EC7A65F-1446-4238-A6D4-2A2C247E70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3629" y="6347943"/>
            <a:ext cx="415365" cy="47907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EE06FF2-21F3-459D-B64F-8839DBFEA0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5488" y="6352596"/>
            <a:ext cx="415365" cy="47907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DB3D1DA-A110-4495-AC3F-7B77D55A9C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2858" y="4061955"/>
            <a:ext cx="415365" cy="47907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8AC2F02-AFDE-4016-99FC-F2F0251B18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4717" y="4066608"/>
            <a:ext cx="415365" cy="47907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020CC4F2-2EB9-44B8-B842-DE31C4E894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3629" y="1766946"/>
            <a:ext cx="415365" cy="47907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64A846E-C1C2-452C-8D1C-C062850460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5488" y="1771599"/>
            <a:ext cx="415365" cy="47907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F65E64DB-95D0-4005-85EE-B7D3C0FD46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0519" y="6308396"/>
            <a:ext cx="415365" cy="47907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B044467-C6C2-4B93-B852-7B6D80A534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2378" y="6313049"/>
            <a:ext cx="415365" cy="47907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44C8D15-5CF2-4E9B-ACF8-46C085795E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2565" y="1756530"/>
            <a:ext cx="415365" cy="47907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283928F-E9AF-4A10-A9A3-F9D8A58BE6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8094" y="4049860"/>
            <a:ext cx="415365" cy="479071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2D28E53-EEC2-4EA0-B05C-CFF6F7DD8A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0916" y="1765144"/>
            <a:ext cx="415365" cy="47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34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AEF75F-3FCC-41F1-9C24-C77CA92E1906}"/>
              </a:ext>
            </a:extLst>
          </p:cNvPr>
          <p:cNvSpPr/>
          <p:nvPr/>
        </p:nvSpPr>
        <p:spPr>
          <a:xfrm>
            <a:off x="76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8F29E-E7F0-472E-A33C-41563ADBEDED}"/>
              </a:ext>
            </a:extLst>
          </p:cNvPr>
          <p:cNvSpPr/>
          <p:nvPr/>
        </p:nvSpPr>
        <p:spPr>
          <a:xfrm>
            <a:off x="3124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313E5-4B1B-43A8-82A7-AA575C45583F}"/>
              </a:ext>
            </a:extLst>
          </p:cNvPr>
          <p:cNvSpPr/>
          <p:nvPr/>
        </p:nvSpPr>
        <p:spPr>
          <a:xfrm>
            <a:off x="6172198" y="88612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A83BBC-54B0-4045-9E57-87EDB9C28080}"/>
              </a:ext>
            </a:extLst>
          </p:cNvPr>
          <p:cNvSpPr/>
          <p:nvPr/>
        </p:nvSpPr>
        <p:spPr>
          <a:xfrm>
            <a:off x="76200" y="23622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05B33-11E8-49D8-AF3A-8AC817872CD9}"/>
              </a:ext>
            </a:extLst>
          </p:cNvPr>
          <p:cNvSpPr/>
          <p:nvPr/>
        </p:nvSpPr>
        <p:spPr>
          <a:xfrm>
            <a:off x="3124200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0DF7A-0446-437B-98B5-473954A8B079}"/>
              </a:ext>
            </a:extLst>
          </p:cNvPr>
          <p:cNvSpPr/>
          <p:nvPr/>
        </p:nvSpPr>
        <p:spPr>
          <a:xfrm>
            <a:off x="6172198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5ABDBD3-C968-4FCF-9F19-5F63C1E20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81516" y="4669849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629091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64642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DA61C413-88AF-4AF4-8D3D-9A6B5125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9034" y="4668077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62731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644657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003B8-1BFA-4B80-853B-0C0B0F817C33}"/>
              </a:ext>
            </a:extLst>
          </p:cNvPr>
          <p:cNvSpPr/>
          <p:nvPr/>
        </p:nvSpPr>
        <p:spPr>
          <a:xfrm>
            <a:off x="6180602" y="4668077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6" descr="Image result for single dice">
            <a:extLst>
              <a:ext uri="{FF2B5EF4-FFF2-40B4-BE49-F238E27FC236}">
                <a16:creationId xmlns:a16="http://schemas.microsoft.com/office/drawing/2014/main" id="{CBA9FD54-45B7-4162-8950-BB6E4CF2C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single dice">
            <a:extLst>
              <a:ext uri="{FF2B5EF4-FFF2-40B4-BE49-F238E27FC236}">
                <a16:creationId xmlns:a16="http://schemas.microsoft.com/office/drawing/2014/main" id="{11D28471-5B42-4CA8-B9D3-1E8FD695A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7" y="4007767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single dice">
            <a:extLst>
              <a:ext uri="{FF2B5EF4-FFF2-40B4-BE49-F238E27FC236}">
                <a16:creationId xmlns:a16="http://schemas.microsoft.com/office/drawing/2014/main" id="{6A41D860-A472-47D2-9D32-5B9FCDA90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70" y="1782395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single dice">
            <a:extLst>
              <a:ext uri="{FF2B5EF4-FFF2-40B4-BE49-F238E27FC236}">
                <a16:creationId xmlns:a16="http://schemas.microsoft.com/office/drawing/2014/main" id="{92B82730-4826-471E-88CC-D8860F0F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ingle dice">
            <a:extLst>
              <a:ext uri="{FF2B5EF4-FFF2-40B4-BE49-F238E27FC236}">
                <a16:creationId xmlns:a16="http://schemas.microsoft.com/office/drawing/2014/main" id="{7DFD3369-57F4-43DB-8030-14B6D4EC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single dice">
            <a:extLst>
              <a:ext uri="{FF2B5EF4-FFF2-40B4-BE49-F238E27FC236}">
                <a16:creationId xmlns:a16="http://schemas.microsoft.com/office/drawing/2014/main" id="{E087F9E5-C04A-4A06-804A-07A23B0DF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50718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A4B6E81-1DD8-4DC8-A009-4875C10EEC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63584" y="1732851"/>
            <a:ext cx="415365" cy="47907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7347930-078B-475F-BCD6-5592558B19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5443" y="1737504"/>
            <a:ext cx="415365" cy="47907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A78A1A3-3B7A-4356-A7A0-9D59BF7F42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4392" y="1732173"/>
            <a:ext cx="415365" cy="47907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8699686-9450-438D-9EF6-9EF3058AA0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46251" y="1736826"/>
            <a:ext cx="415365" cy="47907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02D766A-4B0F-44BD-8BA2-37B9FE84FD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1256" y="1732173"/>
            <a:ext cx="415365" cy="47907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C7A913B-15D2-4CAA-AF10-4A2F9273C7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93115" y="1736826"/>
            <a:ext cx="415365" cy="47907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6F5AFB7-F757-4D46-B6BD-8A61135F68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04436" y="6336269"/>
            <a:ext cx="415365" cy="47907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10D77A6-56E7-465E-AEFA-409F4FA418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6295" y="6340922"/>
            <a:ext cx="415365" cy="47907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E4F8901-F40A-4D4C-A33A-51E2D2F197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24183" y="4031177"/>
            <a:ext cx="415365" cy="47907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43BCCEA-C27D-4388-9BF1-9BF462CC2B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9039" y="6322729"/>
            <a:ext cx="415365" cy="479071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27ED360-6EF5-43DF-8851-0FF2B7A003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3574" y="6344172"/>
            <a:ext cx="415365" cy="47907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A6FCE0C-833C-4001-BD80-76929AA55F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1526" y="4007300"/>
            <a:ext cx="415365" cy="47907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4A3129E-A94C-4DC9-A89C-990712423B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8821" y="4012901"/>
            <a:ext cx="415365" cy="47907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5C54224-A526-4357-950F-6E851441F0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7761" y="6338425"/>
            <a:ext cx="415365" cy="47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88D915D-54F1-48B7-8196-FC6C51BBC7D6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B2D4A-3F72-425B-988F-0C884D7DB47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88329-8F0F-4387-88AE-1F8D2FC09A77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66E524-F144-4520-A3E8-61D5C7022DAB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A3CE63-0DF1-455D-A20B-AB7AE2E90598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FB3EB-91AB-46BB-AA5D-F163E71169C2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000CCF-D474-4BBA-91DC-41A691A80577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6" descr="Image result for single dice">
            <a:extLst>
              <a:ext uri="{FF2B5EF4-FFF2-40B4-BE49-F238E27FC236}">
                <a16:creationId xmlns:a16="http://schemas.microsoft.com/office/drawing/2014/main" id="{9C79D775-457F-434F-9F6D-3A0CD2DE1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ingle dice">
            <a:extLst>
              <a:ext uri="{FF2B5EF4-FFF2-40B4-BE49-F238E27FC236}">
                <a16:creationId xmlns:a16="http://schemas.microsoft.com/office/drawing/2014/main" id="{90339A9C-9C40-4205-B4FB-05127D367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single dice">
            <a:extLst>
              <a:ext uri="{FF2B5EF4-FFF2-40B4-BE49-F238E27FC236}">
                <a16:creationId xmlns:a16="http://schemas.microsoft.com/office/drawing/2014/main" id="{690C544D-629D-4B34-8592-F4BE00DF3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5911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ingle dice">
            <a:extLst>
              <a:ext uri="{FF2B5EF4-FFF2-40B4-BE49-F238E27FC236}">
                <a16:creationId xmlns:a16="http://schemas.microsoft.com/office/drawing/2014/main" id="{EDCE284C-20E6-4D54-A57B-443608857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ingle dice">
            <a:extLst>
              <a:ext uri="{FF2B5EF4-FFF2-40B4-BE49-F238E27FC236}">
                <a16:creationId xmlns:a16="http://schemas.microsoft.com/office/drawing/2014/main" id="{DC0E2B10-5CE3-4AB9-936D-E6F60F68B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ingle dice">
            <a:extLst>
              <a:ext uri="{FF2B5EF4-FFF2-40B4-BE49-F238E27FC236}">
                <a16:creationId xmlns:a16="http://schemas.microsoft.com/office/drawing/2014/main" id="{406135CA-5402-447E-A69F-31866A67A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single dice">
            <a:extLst>
              <a:ext uri="{FF2B5EF4-FFF2-40B4-BE49-F238E27FC236}">
                <a16:creationId xmlns:a16="http://schemas.microsoft.com/office/drawing/2014/main" id="{0D432366-D88F-4109-9A69-38479FC38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 descr="Image result for single dice">
            <a:extLst>
              <a:ext uri="{FF2B5EF4-FFF2-40B4-BE49-F238E27FC236}">
                <a16:creationId xmlns:a16="http://schemas.microsoft.com/office/drawing/2014/main" id="{9EDB12A7-5C82-463F-9DCE-B11093B8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4946265" y="406995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F4EA12A-9049-416E-9116-C6D33FAA97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7501" y="4065896"/>
            <a:ext cx="415365" cy="4790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19195F3-E2CC-4BFC-A882-698413A460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2942" y="4060606"/>
            <a:ext cx="415365" cy="47907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9A4B40E-D6A1-4A8A-8C9A-03B675CDA0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0492" y="1763541"/>
            <a:ext cx="415365" cy="47907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FB8A5E6-8850-4C71-B8EA-A351C71759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09543" y="6301142"/>
            <a:ext cx="415365" cy="47907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CD1BF3E-FF06-4A76-BE75-EE69DF6A3D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1723" y="4060607"/>
            <a:ext cx="415365" cy="47907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E932485-72DE-4C2F-B200-80C607DE37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425" y="1774711"/>
            <a:ext cx="415365" cy="47907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7A76264-DFB0-4CFD-BAC5-6784B98455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5884" y="1762295"/>
            <a:ext cx="415365" cy="47907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6F0763F-776A-4A39-A1FE-D9E05A8C18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09308" y="1774711"/>
            <a:ext cx="415365" cy="47907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1A6108B-8EE4-4268-B323-8FD6B48F15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1167" y="1779364"/>
            <a:ext cx="415365" cy="47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29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FA751E-7DCE-4C2E-B3F2-E1899563E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0358" y="2357837"/>
            <a:ext cx="1993057" cy="2143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4C59E6-C8D8-4D45-8516-BF47E7203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0358" y="4621140"/>
            <a:ext cx="1993057" cy="2143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0D3309-E50A-4D4D-91DD-34FB9E7A2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0358" y="68612"/>
            <a:ext cx="1993057" cy="2143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4662EB-853A-4846-BBCD-734E42EAF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28358" y="2357314"/>
            <a:ext cx="1993057" cy="2143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C0ADFA-7FB8-4F38-A388-D8931D20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28358" y="4620617"/>
            <a:ext cx="1993057" cy="2143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C6AD5-9FAB-492F-A2BA-D7C4C2B94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628358" y="68089"/>
            <a:ext cx="1993057" cy="21433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5FDD49-8646-485A-878E-3FB1F6D30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2584" y="2357314"/>
            <a:ext cx="1993057" cy="21433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70EE1D-F1E7-4903-8E54-86F765461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2584" y="4620617"/>
            <a:ext cx="1993057" cy="21433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079C5C-5C30-4038-B7B4-C1E21699B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2584" y="68089"/>
            <a:ext cx="1993057" cy="214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80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17D9452-2EFF-4734-9422-50DD742EB900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27E32-BEAE-4AB4-9C0C-8B68B7AA1DD6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1B56-DED1-41CA-BAA9-CFF28C0062E9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5ED8A-AAE3-45BB-A861-2B0C925F4415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16" name="Picture 2" descr="Image result for stripes png">
            <a:extLst>
              <a:ext uri="{FF2B5EF4-FFF2-40B4-BE49-F238E27FC236}">
                <a16:creationId xmlns:a16="http://schemas.microsoft.com/office/drawing/2014/main" id="{06C69E4E-F9C5-4D66-B3CD-094B009A0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2FBC5-072A-4822-897B-4F2CE35452D4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53C74-071B-49B0-94FE-C606F93FBB1A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FCDAD8-184C-4662-91A7-FEB788237108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BC273-D5E3-4A71-A095-BB72A2F4DDB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8CFF12-0632-4BA8-9BE3-95DB40EB472B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23" name="Picture 2" descr="Image result for stripes png">
            <a:extLst>
              <a:ext uri="{FF2B5EF4-FFF2-40B4-BE49-F238E27FC236}">
                <a16:creationId xmlns:a16="http://schemas.microsoft.com/office/drawing/2014/main" id="{44E7484F-FC32-4F5E-96EA-992878A46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40A15-AEEE-439D-8A9D-3DD50BB0E1CE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3A201-C9AF-4BD4-B795-9EC56409B8B2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pic>
        <p:nvPicPr>
          <p:cNvPr id="18" name="Picture 6" descr="Image result for single dice">
            <a:extLst>
              <a:ext uri="{FF2B5EF4-FFF2-40B4-BE49-F238E27FC236}">
                <a16:creationId xmlns:a16="http://schemas.microsoft.com/office/drawing/2014/main" id="{1E43D39D-54A6-41BF-8D1F-94A9F424C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1749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single dice">
            <a:extLst>
              <a:ext uri="{FF2B5EF4-FFF2-40B4-BE49-F238E27FC236}">
                <a16:creationId xmlns:a16="http://schemas.microsoft.com/office/drawing/2014/main" id="{50F41D63-DA74-496C-8560-B8AB1E7A0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407057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single dice">
            <a:extLst>
              <a:ext uri="{FF2B5EF4-FFF2-40B4-BE49-F238E27FC236}">
                <a16:creationId xmlns:a16="http://schemas.microsoft.com/office/drawing/2014/main" id="{2B6CABA9-2779-412A-B577-E47DEA364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7824" y="4051523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single dice">
            <a:extLst>
              <a:ext uri="{FF2B5EF4-FFF2-40B4-BE49-F238E27FC236}">
                <a16:creationId xmlns:a16="http://schemas.microsoft.com/office/drawing/2014/main" id="{3C67DC66-8D19-4D88-876A-01ACBB391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9" y="632142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single dice">
            <a:extLst>
              <a:ext uri="{FF2B5EF4-FFF2-40B4-BE49-F238E27FC236}">
                <a16:creationId xmlns:a16="http://schemas.microsoft.com/office/drawing/2014/main" id="{4E117A17-02F1-4918-B337-7F394B20B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single dice">
            <a:extLst>
              <a:ext uri="{FF2B5EF4-FFF2-40B4-BE49-F238E27FC236}">
                <a16:creationId xmlns:a16="http://schemas.microsoft.com/office/drawing/2014/main" id="{BE5AD7E3-36CC-4124-9B4C-AA1142A08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80629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6" descr="Image result for single dice">
            <a:extLst>
              <a:ext uri="{FF2B5EF4-FFF2-40B4-BE49-F238E27FC236}">
                <a16:creationId xmlns:a16="http://schemas.microsoft.com/office/drawing/2014/main" id="{96B0165B-18A9-4F79-AF0A-B05F1EE89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5852" y="1747838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Image result for single dice">
            <a:extLst>
              <a:ext uri="{FF2B5EF4-FFF2-40B4-BE49-F238E27FC236}">
                <a16:creationId xmlns:a16="http://schemas.microsoft.com/office/drawing/2014/main" id="{7F1FCD99-AE83-423D-98E3-DDD4667B3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311590" y="631128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single dice">
            <a:extLst>
              <a:ext uri="{FF2B5EF4-FFF2-40B4-BE49-F238E27FC236}">
                <a16:creationId xmlns:a16="http://schemas.microsoft.com/office/drawing/2014/main" id="{68FAAB91-BC1E-4F7E-8368-B04315C5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26916" y="1765144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034B6E9-EDF0-4361-9101-621722E384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63663" y="4059940"/>
            <a:ext cx="456137" cy="490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FE82116-BF20-4DA3-99A6-F5FB441535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8504" y="4063632"/>
            <a:ext cx="456137" cy="49053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69074CE-1779-467C-823C-DEB6E9FB9E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0843" y="6319839"/>
            <a:ext cx="456137" cy="49053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7BF80F5-BD1D-40BB-B113-9E19BD3105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5684" y="6323531"/>
            <a:ext cx="456137" cy="49053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F54802E-1706-4AD1-A7AE-E7D100EBC0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2356" y="6338545"/>
            <a:ext cx="456137" cy="49053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CC870DC-1A1E-4077-B14C-E1C53950FB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7197" y="6342237"/>
            <a:ext cx="456137" cy="49053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8564EA3-C58F-4874-897A-43547CB5E5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2182" y="1756982"/>
            <a:ext cx="456137" cy="49053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B151CF4-08D1-4C55-BB1C-29CCC9526A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7023" y="1760674"/>
            <a:ext cx="456137" cy="49053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B808815-BB8F-4064-B2DD-70BBD69A73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7625" y="4041801"/>
            <a:ext cx="456137" cy="49053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6564721-FEA8-4C46-900A-0AD11B05A5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2466" y="4045493"/>
            <a:ext cx="456137" cy="4905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00C39D7-7D4B-40E1-95A6-934AC63F26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2182" y="4055491"/>
            <a:ext cx="456137" cy="49053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159D055-B7AC-4946-94B2-029EFEC930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2309" y="1735110"/>
            <a:ext cx="456137" cy="49053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930B59B0-D713-40FB-89B1-DB3FBE72EB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03591" y="1732756"/>
            <a:ext cx="456137" cy="4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42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AEF75F-3FCC-41F1-9C24-C77CA92E1906}"/>
              </a:ext>
            </a:extLst>
          </p:cNvPr>
          <p:cNvSpPr/>
          <p:nvPr/>
        </p:nvSpPr>
        <p:spPr>
          <a:xfrm>
            <a:off x="76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8F29E-E7F0-472E-A33C-41563ADBEDED}"/>
              </a:ext>
            </a:extLst>
          </p:cNvPr>
          <p:cNvSpPr/>
          <p:nvPr/>
        </p:nvSpPr>
        <p:spPr>
          <a:xfrm>
            <a:off x="3124200" y="7620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4313E5-4B1B-43A8-82A7-AA575C45583F}"/>
              </a:ext>
            </a:extLst>
          </p:cNvPr>
          <p:cNvSpPr/>
          <p:nvPr/>
        </p:nvSpPr>
        <p:spPr>
          <a:xfrm>
            <a:off x="6172198" y="88612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A83BBC-54B0-4045-9E57-87EDB9C28080}"/>
              </a:ext>
            </a:extLst>
          </p:cNvPr>
          <p:cNvSpPr/>
          <p:nvPr/>
        </p:nvSpPr>
        <p:spPr>
          <a:xfrm>
            <a:off x="76200" y="2362200"/>
            <a:ext cx="2895602" cy="304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305B33-11E8-49D8-AF3A-8AC817872CD9}"/>
              </a:ext>
            </a:extLst>
          </p:cNvPr>
          <p:cNvSpPr/>
          <p:nvPr/>
        </p:nvSpPr>
        <p:spPr>
          <a:xfrm>
            <a:off x="3124200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0DF7A-0446-437B-98B5-473954A8B079}"/>
              </a:ext>
            </a:extLst>
          </p:cNvPr>
          <p:cNvSpPr/>
          <p:nvPr/>
        </p:nvSpPr>
        <p:spPr>
          <a:xfrm>
            <a:off x="6172198" y="23692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5ABDBD3-C968-4FCF-9F19-5F63C1E20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81516" y="4669849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629091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64642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DA61C413-88AF-4AF4-8D3D-9A6B51253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9034" y="4668077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62731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644657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003B8-1BFA-4B80-853B-0C0B0F817C33}"/>
              </a:ext>
            </a:extLst>
          </p:cNvPr>
          <p:cNvSpPr/>
          <p:nvPr/>
        </p:nvSpPr>
        <p:spPr>
          <a:xfrm>
            <a:off x="6180602" y="4668077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6" descr="Image result for single dice">
            <a:extLst>
              <a:ext uri="{FF2B5EF4-FFF2-40B4-BE49-F238E27FC236}">
                <a16:creationId xmlns:a16="http://schemas.microsoft.com/office/drawing/2014/main" id="{CBA9FD54-45B7-4162-8950-BB6E4CF2C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single dice">
            <a:extLst>
              <a:ext uri="{FF2B5EF4-FFF2-40B4-BE49-F238E27FC236}">
                <a16:creationId xmlns:a16="http://schemas.microsoft.com/office/drawing/2014/main" id="{11D28471-5B42-4CA8-B9D3-1E8FD695A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7" y="4007767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single dice">
            <a:extLst>
              <a:ext uri="{FF2B5EF4-FFF2-40B4-BE49-F238E27FC236}">
                <a16:creationId xmlns:a16="http://schemas.microsoft.com/office/drawing/2014/main" id="{6A41D860-A472-47D2-9D32-5B9FCDA90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70" y="1782395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single dice">
            <a:extLst>
              <a:ext uri="{FF2B5EF4-FFF2-40B4-BE49-F238E27FC236}">
                <a16:creationId xmlns:a16="http://schemas.microsoft.com/office/drawing/2014/main" id="{92B82730-4826-471E-88CC-D8860F0F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ingle dice">
            <a:extLst>
              <a:ext uri="{FF2B5EF4-FFF2-40B4-BE49-F238E27FC236}">
                <a16:creationId xmlns:a16="http://schemas.microsoft.com/office/drawing/2014/main" id="{7DFD3369-57F4-43DB-8030-14B6D4EC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4566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single dice">
            <a:extLst>
              <a:ext uri="{FF2B5EF4-FFF2-40B4-BE49-F238E27FC236}">
                <a16:creationId xmlns:a16="http://schemas.microsoft.com/office/drawing/2014/main" id="{E087F9E5-C04A-4A06-804A-07A23B0DF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507188" y="4043181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F5EE434-B1B8-40A2-B2F5-3B1D81B5FF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22812" y="1721766"/>
            <a:ext cx="456137" cy="49053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13ED54F-323E-495A-90C5-15B16036BA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7653" y="1725458"/>
            <a:ext cx="456137" cy="49053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2174388-ACF4-43D7-AA37-FE0A49C622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6731" y="1721766"/>
            <a:ext cx="456137" cy="49053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D4C7D3E-B3D0-437C-9421-1E96CFAB8A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61572" y="1725458"/>
            <a:ext cx="456137" cy="49053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968ADEA-99F9-4C3E-9B8D-AFF9C3525B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83384" y="1721766"/>
            <a:ext cx="456137" cy="49053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4A681ED-9BF1-464F-9D51-AA4F102E70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8225" y="1725458"/>
            <a:ext cx="456137" cy="49053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C28D9D3-95E5-41FC-B1BD-37307D3E19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40995" y="6326558"/>
            <a:ext cx="456137" cy="49053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0E6F19F-706E-4EDC-AE42-A26F998E08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5836" y="6330250"/>
            <a:ext cx="456137" cy="49053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906F6C6-94F6-4222-AC7A-852220F8F3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2510" y="4017127"/>
            <a:ext cx="456137" cy="49053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6415F44-A11F-4D5A-ABE2-4EA3BFD124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9020" y="6326725"/>
            <a:ext cx="456137" cy="49053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5AC9336-996C-4A5A-9262-C298175034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6026" y="3992685"/>
            <a:ext cx="456137" cy="490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AE2DBDC-2419-4A1C-9D26-95D5344B1F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3116" y="6298426"/>
            <a:ext cx="456137" cy="49053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D5356A-38F2-4425-847F-D63EA54752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0031" y="4007767"/>
            <a:ext cx="456137" cy="49053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FCC0A29-72DF-468F-AAF1-44918D3A85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6183" y="6312076"/>
            <a:ext cx="456137" cy="4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43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388D915D-54F1-48B7-8196-FC6C51BBC7D6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CB2D4A-3F72-425B-988F-0C884D7DB47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488329-8F0F-4387-88AE-1F8D2FC09A77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66E524-F144-4520-A3E8-61D5C7022DAB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A3CE63-0DF1-455D-A20B-AB7AE2E90598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FB3EB-91AB-46BB-AA5D-F163E71169C2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000CCF-D474-4BBA-91DC-41A691A80577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6" descr="Image result for single dice">
            <a:extLst>
              <a:ext uri="{FF2B5EF4-FFF2-40B4-BE49-F238E27FC236}">
                <a16:creationId xmlns:a16="http://schemas.microsoft.com/office/drawing/2014/main" id="{9C79D775-457F-434F-9F6D-3A0CD2DE1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9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ingle dice">
            <a:extLst>
              <a:ext uri="{FF2B5EF4-FFF2-40B4-BE49-F238E27FC236}">
                <a16:creationId xmlns:a16="http://schemas.microsoft.com/office/drawing/2014/main" id="{90339A9C-9C40-4205-B4FB-05127D367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single dice">
            <a:extLst>
              <a:ext uri="{FF2B5EF4-FFF2-40B4-BE49-F238E27FC236}">
                <a16:creationId xmlns:a16="http://schemas.microsoft.com/office/drawing/2014/main" id="{690C544D-629D-4B34-8592-F4BE00DF3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1859118" y="63198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single dice">
            <a:extLst>
              <a:ext uri="{FF2B5EF4-FFF2-40B4-BE49-F238E27FC236}">
                <a16:creationId xmlns:a16="http://schemas.microsoft.com/office/drawing/2014/main" id="{EDCE284C-20E6-4D54-A57B-443608857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5497669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single dice">
            <a:extLst>
              <a:ext uri="{FF2B5EF4-FFF2-40B4-BE49-F238E27FC236}">
                <a16:creationId xmlns:a16="http://schemas.microsoft.com/office/drawing/2014/main" id="{DC0E2B10-5CE3-4AB9-936D-E6F60F68B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single dice">
            <a:extLst>
              <a:ext uri="{FF2B5EF4-FFF2-40B4-BE49-F238E27FC236}">
                <a16:creationId xmlns:a16="http://schemas.microsoft.com/office/drawing/2014/main" id="{406135CA-5402-447E-A69F-31866A67A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2449668" y="4071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single dice">
            <a:extLst>
              <a:ext uri="{FF2B5EF4-FFF2-40B4-BE49-F238E27FC236}">
                <a16:creationId xmlns:a16="http://schemas.microsoft.com/office/drawing/2014/main" id="{0D432366-D88F-4109-9A69-38479FC38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8588863" y="1785939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 descr="Image result for single dice">
            <a:extLst>
              <a:ext uri="{FF2B5EF4-FFF2-40B4-BE49-F238E27FC236}">
                <a16:creationId xmlns:a16="http://schemas.microsoft.com/office/drawing/2014/main" id="{9EDB12A7-5C82-463F-9DCE-B11093B8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30567"/>
          <a:stretch/>
        </p:blipFill>
        <p:spPr bwMode="auto">
          <a:xfrm>
            <a:off x="4946265" y="4069956"/>
            <a:ext cx="522131" cy="4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9D55AE7-06F3-426B-AFB1-5674AA4DBB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4790" y="4062038"/>
            <a:ext cx="456137" cy="49053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EA70AA3-FFEC-44A1-B35B-5D4794D97B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68771" y="6319839"/>
            <a:ext cx="456137" cy="49053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6850CBC-54FE-478E-AA20-2181B2418C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5897" y="4049008"/>
            <a:ext cx="456137" cy="49053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F77F8FE-3A7C-44DD-BD40-23DA2A83CF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59797" y="1742475"/>
            <a:ext cx="456137" cy="49053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CF389D2-95D6-4013-9BB9-4378630F52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4809" y="1766214"/>
            <a:ext cx="456137" cy="49053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7B5D6C6-5E37-4475-A614-9CA551C016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8328" y="4039792"/>
            <a:ext cx="456137" cy="49053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91BF0D2-E99B-4458-B943-62C920BBF0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2517" y="1766214"/>
            <a:ext cx="456137" cy="490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496D009-AE63-4B59-B2C9-962408A717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9904" y="1745368"/>
            <a:ext cx="456137" cy="49053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F249D98-751B-4B51-9E16-A9851684F4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64745" y="1749060"/>
            <a:ext cx="456137" cy="4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24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>
            <a:extLst>
              <a:ext uri="{FF2B5EF4-FFF2-40B4-BE49-F238E27FC236}">
                <a16:creationId xmlns:a16="http://schemas.microsoft.com/office/drawing/2014/main" id="{8944BA42-23A9-4CD9-95A6-B4DD60B76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9" t="53599" r="21889" b="32291"/>
          <a:stretch/>
        </p:blipFill>
        <p:spPr bwMode="auto">
          <a:xfrm>
            <a:off x="3081189" y="5223474"/>
            <a:ext cx="2955791" cy="116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D3DE6DB-C574-4F10-A226-EFA1F29AC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45171" r="26853" b="40327"/>
          <a:stretch/>
        </p:blipFill>
        <p:spPr bwMode="auto">
          <a:xfrm>
            <a:off x="6133544" y="571690"/>
            <a:ext cx="2974100" cy="121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1. Use the following information to solve for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2. Solve for “v”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3. SAT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4. </a:t>
                      </a:r>
                      <a:r>
                        <a:rPr lang="en-US" sz="1200" dirty="0"/>
                        <a:t>Container A and container B have leaks. Container A has 800 ml of water, and is leaking 6 ml per minute. Container B has 1000 ml, and is leaking 10 ml per minute. How many minutes, </a:t>
                      </a:r>
                      <a:r>
                        <a:rPr lang="en-US" sz="1200" b="1" i="1" dirty="0"/>
                        <a:t>m</a:t>
                      </a:r>
                      <a:r>
                        <a:rPr lang="en-US" sz="1200" dirty="0"/>
                        <a:t>, will it take for the two containers to have the same amount of water?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5. Solve for “v”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6. Solve for “b”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7. In the first 4 games of the season, a soccer team scored a total of 10 goals.</a:t>
                      </a:r>
                      <a:r>
                        <a:rPr lang="en-US" sz="1400" baseline="0" dirty="0"/>
                        <a:t> If this trend continues, how many goals can they expect to score in the remaining 18 games?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8.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9. Find the missing side 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pic>
        <p:nvPicPr>
          <p:cNvPr id="40" name="Picture 2">
            <a:extLst>
              <a:ext uri="{FF2B5EF4-FFF2-40B4-BE49-F238E27FC236}">
                <a16:creationId xmlns:a16="http://schemas.microsoft.com/office/drawing/2014/main" id="{1A970472-8FAD-481C-976C-EAB55999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 b="50000"/>
          <a:stretch/>
        </p:blipFill>
        <p:spPr bwMode="auto">
          <a:xfrm>
            <a:off x="282496" y="1066906"/>
            <a:ext cx="2483007" cy="42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67A7EEC3-6080-4A7E-8E79-DA942A00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8" b="35319"/>
          <a:stretch/>
        </p:blipFill>
        <p:spPr bwMode="auto">
          <a:xfrm>
            <a:off x="3686174" y="674940"/>
            <a:ext cx="1963381" cy="96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C3ED4EDB-16F7-4347-A282-779A1608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 b="59224"/>
          <a:stretch/>
        </p:blipFill>
        <p:spPr bwMode="auto">
          <a:xfrm>
            <a:off x="3124200" y="3231744"/>
            <a:ext cx="29142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A74E5EE-A6AB-4C7B-9080-4559927DF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3"/>
          <a:stretch/>
        </p:blipFill>
        <p:spPr bwMode="auto">
          <a:xfrm>
            <a:off x="6483208" y="5401230"/>
            <a:ext cx="2442014" cy="9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ECB9D014-DFD6-4C95-98FE-69EE00FC1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13" b="39995"/>
          <a:stretch/>
        </p:blipFill>
        <p:spPr bwMode="auto">
          <a:xfrm>
            <a:off x="6906931" y="2953750"/>
            <a:ext cx="1466184" cy="95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38460F-1EAF-464A-91B9-E337F7F9EB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9EE977DB-A83C-4BE6-87EA-950A501CC50D}"/>
              </a:ext>
            </a:extLst>
          </p:cNvPr>
          <p:cNvSpPr/>
          <p:nvPr/>
        </p:nvSpPr>
        <p:spPr>
          <a:xfrm>
            <a:off x="3124200" y="4648200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5DE330A-EBD9-4776-AA0D-B91D1CEE0D9F}"/>
              </a:ext>
            </a:extLst>
          </p:cNvPr>
          <p:cNvSpPr/>
          <p:nvPr/>
        </p:nvSpPr>
        <p:spPr>
          <a:xfrm>
            <a:off x="94807" y="4648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50" name="Picture 2" descr="Image result for stripes png">
            <a:extLst>
              <a:ext uri="{FF2B5EF4-FFF2-40B4-BE49-F238E27FC236}">
                <a16:creationId xmlns:a16="http://schemas.microsoft.com/office/drawing/2014/main" id="{00C3DB32-0270-4D1F-B97D-B75C0A5AAB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94807" y="4621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66F6867-32C8-476C-BDEA-2BA2A7F31C37}"/>
              </a:ext>
            </a:extLst>
          </p:cNvPr>
          <p:cNvSpPr txBox="1"/>
          <p:nvPr/>
        </p:nvSpPr>
        <p:spPr>
          <a:xfrm>
            <a:off x="548392" y="4603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7C76DAB-2FA5-40EA-8452-9CDA09A9D39B}"/>
              </a:ext>
            </a:extLst>
          </p:cNvPr>
          <p:cNvSpPr/>
          <p:nvPr/>
        </p:nvSpPr>
        <p:spPr>
          <a:xfrm>
            <a:off x="6164226" y="4641033"/>
            <a:ext cx="2895600" cy="304800"/>
          </a:xfrm>
          <a:prstGeom prst="rect">
            <a:avLst/>
          </a:prstGeom>
          <a:solidFill>
            <a:srgbClr val="D2533C">
              <a:lumMod val="50000"/>
            </a:srgbClr>
          </a:solidFill>
          <a:ln w="38100" cap="flat" cmpd="sng" algn="ctr">
            <a:solidFill>
              <a:srgbClr val="29293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5: Similarity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D34E61-8C2B-4791-86D3-2F0F485ED71B}"/>
              </a:ext>
            </a:extLst>
          </p:cNvPr>
          <p:cNvSpPr/>
          <p:nvPr/>
        </p:nvSpPr>
        <p:spPr>
          <a:xfrm>
            <a:off x="76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3830B48-AB8F-456F-914A-FB5995289973}"/>
              </a:ext>
            </a:extLst>
          </p:cNvPr>
          <p:cNvSpPr/>
          <p:nvPr/>
        </p:nvSpPr>
        <p:spPr>
          <a:xfrm>
            <a:off x="6172200" y="2362201"/>
            <a:ext cx="2895600" cy="304800"/>
          </a:xfrm>
          <a:prstGeom prst="rect">
            <a:avLst/>
          </a:prstGeom>
          <a:solidFill>
            <a:srgbClr val="3AD2B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pic>
        <p:nvPicPr>
          <p:cNvPr id="71" name="Picture 2" descr="Image result for stripes png">
            <a:extLst>
              <a:ext uri="{FF2B5EF4-FFF2-40B4-BE49-F238E27FC236}">
                <a16:creationId xmlns:a16="http://schemas.microsoft.com/office/drawing/2014/main" id="{B255BEFD-822C-47FD-87B8-0485AC497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0" r="49058" b="12306"/>
          <a:stretch/>
        </p:blipFill>
        <p:spPr bwMode="auto">
          <a:xfrm>
            <a:off x="6172200" y="2335540"/>
            <a:ext cx="2895600" cy="33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F525620-D951-4B55-A7A1-4261CD05B327}"/>
              </a:ext>
            </a:extLst>
          </p:cNvPr>
          <p:cNvSpPr txBox="1"/>
          <p:nvPr/>
        </p:nvSpPr>
        <p:spPr>
          <a:xfrm>
            <a:off x="6625785" y="2317161"/>
            <a:ext cx="198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4: Proportions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D673F91-5474-47F0-A78B-38BF1F00CEAA}"/>
              </a:ext>
            </a:extLst>
          </p:cNvPr>
          <p:cNvSpPr/>
          <p:nvPr/>
        </p:nvSpPr>
        <p:spPr>
          <a:xfrm>
            <a:off x="3124200" y="2362200"/>
            <a:ext cx="2895600" cy="3048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Variable on both sides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884466C-1768-4996-8A10-A9D86D0201DA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1: 1 step equations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A950365-AB12-4C93-8134-82824E6D3E6E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A386F1-52C2-4C7C-BBF6-DD30F3B6D11E}"/>
              </a:ext>
            </a:extLst>
          </p:cNvPr>
          <p:cNvSpPr/>
          <p:nvPr/>
        </p:nvSpPr>
        <p:spPr>
          <a:xfrm>
            <a:off x="6172200" y="76200"/>
            <a:ext cx="2895600" cy="3048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2: 2 step equations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FC97C4-0930-4F0A-A982-E52A00F3AF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351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>
            <a:extLst>
              <a:ext uri="{FF2B5EF4-FFF2-40B4-BE49-F238E27FC236}">
                <a16:creationId xmlns:a16="http://schemas.microsoft.com/office/drawing/2014/main" id="{4E085077-5BDC-403F-BA62-8E9A3FA9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9" b="88557"/>
          <a:stretch/>
        </p:blipFill>
        <p:spPr bwMode="auto">
          <a:xfrm>
            <a:off x="6581403" y="3022744"/>
            <a:ext cx="1986647" cy="10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43BE1065-D58C-4636-8C2C-611AEC12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8" t="24148" r="54259" b="61648"/>
          <a:stretch/>
        </p:blipFill>
        <p:spPr bwMode="auto">
          <a:xfrm>
            <a:off x="58893" y="674180"/>
            <a:ext cx="2920056" cy="11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D0361486-1A8F-452A-A284-B0FBBC3FD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76091" b="43955"/>
          <a:stretch/>
        </p:blipFill>
        <p:spPr bwMode="auto">
          <a:xfrm>
            <a:off x="3733299" y="727927"/>
            <a:ext cx="1760379" cy="92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17.</a:t>
                          </a:r>
                          <a:r>
                            <a:rPr lang="en-US" sz="2400" dirty="0"/>
                            <a:t> </a:t>
                          </a:r>
                          <a:r>
                            <a:rPr lang="en-US" sz="1400" dirty="0"/>
                            <a:t>A line passes through</a:t>
                          </a:r>
                          <a:r>
                            <a:rPr lang="en-US" sz="1400" baseline="0" dirty="0"/>
                            <a:t> the points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(−1, −7) 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 (5, 11).  </m:t>
                              </m:r>
                            </m:oMath>
                          </a14:m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aseline="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aseline="0" dirty="0"/>
                            <a:t>It also passes through another point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(7, </m:t>
                              </m:r>
                              <m:r>
                                <a:rPr lang="en-US" sz="1400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 baseline="0" dirty="0" smtClean="0">
                                  <a:latin typeface="Cambria Math" panose="02040503050406030204" pitchFamily="18" charset="0"/>
                                </a:rPr>
                                <m:t>)  </m:t>
                              </m:r>
                            </m:oMath>
                          </a14:m>
                          <a:r>
                            <a:rPr lang="en-US" sz="1400" baseline="0" dirty="0"/>
                            <a:t>What must the value of y be?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0ABC0F6C-EC6A-4410-91BE-B2D9178CCC92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-28575"/>
              <a:ext cx="9144000" cy="688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50012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0969360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95332234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10. SAT Connection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11. Solve for “r”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12. Find the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489564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13.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14. Find the slope between the following points: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r>
                            <a:rPr lang="en-US" sz="1400" dirty="0"/>
                            <a:t>15. Graph the following line on a whiteboard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2506615"/>
                      </a:ext>
                    </a:extLst>
                  </a:tr>
                  <a:tr h="231648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  <a:p>
                          <a:r>
                            <a:rPr lang="en-US" sz="1400" dirty="0"/>
                            <a:t>16.Find the equation of the line that goes through the following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00" t="-197895" r="-100600" b="-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18. Write two equations that are parallel.</a:t>
                          </a:r>
                          <a:r>
                            <a:rPr lang="en-US" sz="1400" baseline="0" dirty="0"/>
                            <a:t>  Then write one equation that is perpendicular to those lines.</a:t>
                          </a:r>
                          <a:endParaRPr lang="en-US" sz="1400" dirty="0"/>
                        </a:p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81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281D4AD-B65B-40FD-95C8-1E1B2A8E5FFE}"/>
              </a:ext>
            </a:extLst>
          </p:cNvPr>
          <p:cNvSpPr txBox="1"/>
          <p:nvPr/>
        </p:nvSpPr>
        <p:spPr>
          <a:xfrm>
            <a:off x="76200" y="4629091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5A8AF-8AA3-480D-B8DE-8534784A058F}"/>
              </a:ext>
            </a:extLst>
          </p:cNvPr>
          <p:cNvSpPr txBox="1"/>
          <p:nvPr/>
        </p:nvSpPr>
        <p:spPr>
          <a:xfrm>
            <a:off x="90377" y="464642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2A7F81-8DB9-442A-9863-91BEB8C709E9}"/>
              </a:ext>
            </a:extLst>
          </p:cNvPr>
          <p:cNvSpPr txBox="1"/>
          <p:nvPr/>
        </p:nvSpPr>
        <p:spPr>
          <a:xfrm>
            <a:off x="3133718" y="4627319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99EC1F-1F32-4374-B9A1-01EAB64C8CE4}"/>
              </a:ext>
            </a:extLst>
          </p:cNvPr>
          <p:cNvSpPr txBox="1"/>
          <p:nvPr/>
        </p:nvSpPr>
        <p:spPr>
          <a:xfrm>
            <a:off x="3147895" y="4644657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id="{64CF4077-B3D1-4A6E-8F2D-7F903151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9" r="40456" b="49744"/>
          <a:stretch/>
        </p:blipFill>
        <p:spPr bwMode="auto">
          <a:xfrm>
            <a:off x="493155" y="5604656"/>
            <a:ext cx="2051531" cy="46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D9B54E18-1462-461B-AC52-37318CBC1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47" b="50000"/>
          <a:stretch/>
        </p:blipFill>
        <p:spPr bwMode="auto">
          <a:xfrm>
            <a:off x="3343186" y="3309794"/>
            <a:ext cx="2481980" cy="5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CA6EC48-3B13-4963-A78F-55B0AA3344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100" t="30740" r="59239" b="50600"/>
          <a:stretch/>
        </p:blipFill>
        <p:spPr>
          <a:xfrm>
            <a:off x="6248028" y="768642"/>
            <a:ext cx="1760379" cy="1260311"/>
          </a:xfrm>
          <a:prstGeom prst="rect">
            <a:avLst/>
          </a:prstGeom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96589683-FA60-4E3B-9CB4-14B474DF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19" b="36850"/>
          <a:stretch/>
        </p:blipFill>
        <p:spPr bwMode="auto">
          <a:xfrm>
            <a:off x="281442" y="3004205"/>
            <a:ext cx="2485794" cy="83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C0F0E8-5AA1-4EED-A8D7-9DBE283333C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4" t="2222"/>
          <a:stretch/>
        </p:blipFill>
        <p:spPr>
          <a:xfrm>
            <a:off x="0" y="-30480"/>
            <a:ext cx="9144000" cy="688848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01C2851-235A-441B-90CC-87D70B0E962B}"/>
              </a:ext>
            </a:extLst>
          </p:cNvPr>
          <p:cNvSpPr/>
          <p:nvPr/>
        </p:nvSpPr>
        <p:spPr>
          <a:xfrm>
            <a:off x="6180602" y="4578141"/>
            <a:ext cx="2873021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783C207-2BE2-4B1B-8EDF-4714E643CA60}"/>
              </a:ext>
            </a:extLst>
          </p:cNvPr>
          <p:cNvSpPr/>
          <p:nvPr/>
        </p:nvSpPr>
        <p:spPr>
          <a:xfrm>
            <a:off x="76200" y="2209800"/>
            <a:ext cx="2895602" cy="304801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678CA8-DDB2-4EFC-9ABB-471DCAEF82F9}"/>
              </a:ext>
            </a:extLst>
          </p:cNvPr>
          <p:cNvSpPr/>
          <p:nvPr/>
        </p:nvSpPr>
        <p:spPr>
          <a:xfrm>
            <a:off x="3124200" y="22168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D7D8588-6340-4787-B551-2427D53603A7}"/>
              </a:ext>
            </a:extLst>
          </p:cNvPr>
          <p:cNvSpPr/>
          <p:nvPr/>
        </p:nvSpPr>
        <p:spPr>
          <a:xfrm>
            <a:off x="6172198" y="2216888"/>
            <a:ext cx="2895601" cy="304800"/>
          </a:xfrm>
          <a:prstGeom prst="rect">
            <a:avLst/>
          </a:prstGeom>
          <a:solidFill>
            <a:srgbClr val="EB0FD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8: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Slope and Y-intercept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75CE26B-5670-477B-AAE6-6A8E293E0963}"/>
              </a:ext>
            </a:extLst>
          </p:cNvPr>
          <p:cNvSpPr/>
          <p:nvPr/>
        </p:nvSpPr>
        <p:spPr>
          <a:xfrm>
            <a:off x="76200" y="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FC9B752-5466-438C-B749-6F0C731056CF}"/>
              </a:ext>
            </a:extLst>
          </p:cNvPr>
          <p:cNvSpPr/>
          <p:nvPr/>
        </p:nvSpPr>
        <p:spPr>
          <a:xfrm>
            <a:off x="3124200" y="0"/>
            <a:ext cx="2895601" cy="3048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6: Formulas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341EAF5-2C5E-49C3-99A1-5FB4CA0B24C8}"/>
              </a:ext>
            </a:extLst>
          </p:cNvPr>
          <p:cNvSpPr/>
          <p:nvPr/>
        </p:nvSpPr>
        <p:spPr>
          <a:xfrm>
            <a:off x="6172198" y="12412"/>
            <a:ext cx="2895602" cy="304801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7: Graphing Functions</a:t>
            </a:r>
          </a:p>
        </p:txBody>
      </p:sp>
      <p:pic>
        <p:nvPicPr>
          <p:cNvPr id="67" name="Picture 8">
            <a:extLst>
              <a:ext uri="{FF2B5EF4-FFF2-40B4-BE49-F238E27FC236}">
                <a16:creationId xmlns:a16="http://schemas.microsoft.com/office/drawing/2014/main" id="{5FE5F37A-479C-4DB2-A461-6200DDDF8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73113" y="4538330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96EF051-7790-4CA8-9ECB-134805ACE004}"/>
              </a:ext>
            </a:extLst>
          </p:cNvPr>
          <p:cNvSpPr txBox="1"/>
          <p:nvPr/>
        </p:nvSpPr>
        <p:spPr>
          <a:xfrm>
            <a:off x="67797" y="4497572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9" name="Picture 8">
            <a:extLst>
              <a:ext uri="{FF2B5EF4-FFF2-40B4-BE49-F238E27FC236}">
                <a16:creationId xmlns:a16="http://schemas.microsoft.com/office/drawing/2014/main" id="{CDC6759C-A013-48B9-9DB0-C2321C5C2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9" b="4218"/>
          <a:stretch/>
        </p:blipFill>
        <p:spPr bwMode="auto">
          <a:xfrm>
            <a:off x="3130631" y="4536558"/>
            <a:ext cx="2890285" cy="3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8CF41EF0-E123-47BA-964D-0A595A459503}"/>
              </a:ext>
            </a:extLst>
          </p:cNvPr>
          <p:cNvSpPr txBox="1"/>
          <p:nvPr/>
        </p:nvSpPr>
        <p:spPr>
          <a:xfrm>
            <a:off x="3125315" y="4495800"/>
            <a:ext cx="297068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9: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Equation of a line through two 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05E4D2D-553D-4B70-A646-EC866549CAB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302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>
            <a:extLst>
              <a:ext uri="{FF2B5EF4-FFF2-40B4-BE49-F238E27FC236}">
                <a16:creationId xmlns:a16="http://schemas.microsoft.com/office/drawing/2014/main" id="{73CCAE42-3969-4690-A20E-1E367021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0" r="7915" b="50000"/>
          <a:stretch/>
        </p:blipFill>
        <p:spPr bwMode="auto">
          <a:xfrm>
            <a:off x="44523" y="1135251"/>
            <a:ext cx="3021519" cy="3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24083B9-5C91-49A8-980B-A90D35C7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4" b="35396"/>
          <a:stretch/>
        </p:blipFill>
        <p:spPr bwMode="auto">
          <a:xfrm>
            <a:off x="6852826" y="3213944"/>
            <a:ext cx="1725883" cy="96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2F419D5D-11CC-4A4A-9663-48AF1CC22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54" b="92566"/>
          <a:stretch/>
        </p:blipFill>
        <p:spPr bwMode="auto">
          <a:xfrm>
            <a:off x="3270561" y="3038060"/>
            <a:ext cx="2089866" cy="7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ABC0F6C-EC6A-4410-91BE-B2D9178CCC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0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96936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53322345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19. Find the equation of the line that goes through the point shown, parallel to the line shown.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20. Use the following graph to create a scatterplot on your handout.  Add a line of bet fit.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21. Use the following graph on your handout.  Draw a line of best fit and calculate the equation from two                                                                        __________________  perfect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564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22. Graph the following on a white-board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23. Which of the points below are solutions to the following inequalities?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24. Find the solution to the following system of equations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0661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r>
                        <a:rPr lang="en-US" sz="1400" dirty="0"/>
                        <a:t>25. SAT 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13907"/>
                  </a:ext>
                </a:extLst>
              </a:tr>
            </a:tbl>
          </a:graphicData>
        </a:graphic>
      </p:graphicFrame>
      <p:pic>
        <p:nvPicPr>
          <p:cNvPr id="27" name="Picture 2">
            <a:extLst>
              <a:ext uri="{FF2B5EF4-FFF2-40B4-BE49-F238E27FC236}">
                <a16:creationId xmlns:a16="http://schemas.microsoft.com/office/drawing/2014/main" id="{47871E1F-5D8B-4646-9565-A94AC8330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63" b="92725"/>
          <a:stretch/>
        </p:blipFill>
        <p:spPr bwMode="auto">
          <a:xfrm>
            <a:off x="666763" y="3335733"/>
            <a:ext cx="1696667" cy="63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id="{2C0DC650-FE5B-4504-8657-17CFB95B2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9" r="30637" b="26532"/>
          <a:stretch/>
        </p:blipFill>
        <p:spPr bwMode="auto">
          <a:xfrm>
            <a:off x="3200227" y="3684593"/>
            <a:ext cx="1371774" cy="3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000CCDFE-5FE7-4810-B7A2-9C1E51DF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t="26688" r="48587" b="56193"/>
          <a:stretch/>
        </p:blipFill>
        <p:spPr bwMode="auto">
          <a:xfrm>
            <a:off x="43843" y="5227896"/>
            <a:ext cx="2923456" cy="109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4">
            <a:extLst>
              <a:ext uri="{FF2B5EF4-FFF2-40B4-BE49-F238E27FC236}">
                <a16:creationId xmlns:a16="http://schemas.microsoft.com/office/drawing/2014/main" id="{0A7035F2-5BFF-4E29-A16D-24ED52D00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6177617" y="1121090"/>
            <a:ext cx="1680770" cy="106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5C84D57-1714-4960-A4FA-4EC61E2C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3152383" y="1072253"/>
            <a:ext cx="1203753" cy="11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87B25B99-0F62-4214-B514-B304717BE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4628146" y="854938"/>
            <a:ext cx="967482" cy="81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F9E5CE-2CDC-4685-824B-C49F65CAC6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B53CF52-EAFB-45A5-9D9B-D2B7B67E7EE6}"/>
              </a:ext>
            </a:extLst>
          </p:cNvPr>
          <p:cNvSpPr/>
          <p:nvPr/>
        </p:nvSpPr>
        <p:spPr>
          <a:xfrm>
            <a:off x="66454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227AE3-B243-4587-9ADB-034371DF25D6}"/>
              </a:ext>
            </a:extLst>
          </p:cNvPr>
          <p:cNvSpPr/>
          <p:nvPr/>
        </p:nvSpPr>
        <p:spPr>
          <a:xfrm>
            <a:off x="3119327" y="2362200"/>
            <a:ext cx="2905346" cy="3048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12: Inequalities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64313C-353B-4D0C-9AC3-7965701D7E5D}"/>
              </a:ext>
            </a:extLst>
          </p:cNvPr>
          <p:cNvSpPr/>
          <p:nvPr/>
        </p:nvSpPr>
        <p:spPr>
          <a:xfrm>
            <a:off x="6167770" y="2362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D3CD347-B778-4B2C-B01B-0522389E7292}"/>
              </a:ext>
            </a:extLst>
          </p:cNvPr>
          <p:cNvSpPr/>
          <p:nvPr/>
        </p:nvSpPr>
        <p:spPr>
          <a:xfrm>
            <a:off x="92149" y="4648200"/>
            <a:ext cx="2895600" cy="3048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13: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of Equations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721BFA3-3FBC-407E-B70F-25E4A58F759D}"/>
              </a:ext>
            </a:extLst>
          </p:cNvPr>
          <p:cNvSpPr/>
          <p:nvPr/>
        </p:nvSpPr>
        <p:spPr>
          <a:xfrm>
            <a:off x="76200" y="76200"/>
            <a:ext cx="2895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10: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Parallel and Perpendicular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4BBD65E-0B11-4C6E-B35E-603B8728F7A3}"/>
              </a:ext>
            </a:extLst>
          </p:cNvPr>
          <p:cNvSpPr/>
          <p:nvPr/>
        </p:nvSpPr>
        <p:spPr>
          <a:xfrm>
            <a:off x="3124200" y="76200"/>
            <a:ext cx="2895600" cy="3048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D74415-5CAF-4CCF-B565-AFED8CA925C2}"/>
              </a:ext>
            </a:extLst>
          </p:cNvPr>
          <p:cNvSpPr/>
          <p:nvPr/>
        </p:nvSpPr>
        <p:spPr>
          <a:xfrm>
            <a:off x="6167770" y="77972"/>
            <a:ext cx="2895600" cy="3048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 11: Scatterplots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F1DC2BD-79FD-4A7E-BFC5-18A794508F40}"/>
              </a:ext>
            </a:extLst>
          </p:cNvPr>
          <p:cNvSpPr/>
          <p:nvPr/>
        </p:nvSpPr>
        <p:spPr>
          <a:xfrm>
            <a:off x="-25687" y="-23017"/>
            <a:ext cx="9144000" cy="68580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003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F438E-45B5-4854-B875-DFB79CA7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11 Handout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E816F-545E-4167-918B-F49E38B7D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90D1B9DA-EF14-456C-AC09-9B8046019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6188" r="31193" b="30678"/>
          <a:stretch/>
        </p:blipFill>
        <p:spPr bwMode="auto">
          <a:xfrm>
            <a:off x="494063" y="1600200"/>
            <a:ext cx="7843934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554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D97BA-69A3-441B-94AB-4209A772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11 Handout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172102F-EBF6-4FDA-A585-791CD03124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28664" r="30570" b="13146"/>
          <a:stretch/>
        </p:blipFill>
        <p:spPr bwMode="auto">
          <a:xfrm>
            <a:off x="4038600" y="1657376"/>
            <a:ext cx="4962428" cy="481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E13CCB9-9EEE-49C9-9B8B-0B9B5A04D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t="32225" r="64460" b="29008"/>
          <a:stretch/>
        </p:blipFill>
        <p:spPr bwMode="auto">
          <a:xfrm>
            <a:off x="228600" y="1657376"/>
            <a:ext cx="3726694" cy="314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0827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3302</Words>
  <Application>Microsoft Office PowerPoint</Application>
  <PresentationFormat>On-screen Show (4:3)</PresentationFormat>
  <Paragraphs>508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Bahnschrift SemiCondensed</vt:lpstr>
      <vt:lpstr>Calibri</vt:lpstr>
      <vt:lpstr>Cambria Math</vt:lpstr>
      <vt:lpstr>1_Office Theme</vt:lpstr>
      <vt:lpstr>Algebra Catan Explainer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Skill 11 Handout</vt:lpstr>
      <vt:lpstr>Skill 11 Handout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Catan Explainer</dc:title>
  <dc:creator>Chris Matthews</dc:creator>
  <cp:lastModifiedBy>Chris Matthews</cp:lastModifiedBy>
  <cp:revision>1</cp:revision>
  <dcterms:created xsi:type="dcterms:W3CDTF">2019-12-19T18:49:24Z</dcterms:created>
  <dcterms:modified xsi:type="dcterms:W3CDTF">2019-12-19T18:55:01Z</dcterms:modified>
</cp:coreProperties>
</file>